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c92499f04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c92499f04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92499f04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c92499f04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922864268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c922864268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c92499f0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c92499f0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c92499f04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c92499f04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92499f04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c92499f04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c92499f04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c92499f04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92499f04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c92499f04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92499f04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c92499f04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c92499f04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c92499f04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160050" y="1565625"/>
            <a:ext cx="5801400" cy="17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AI Policies and Procedures</a:t>
            </a:r>
            <a:endParaRPr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A Panel Discussion</a:t>
            </a:r>
            <a:endParaRPr sz="3300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4812125" y="3774775"/>
            <a:ext cx="3742500" cy="9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00"/>
              <a:t>Moderator: Shaun Moore, Director of e-Learning at Oakland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8/8</a:t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What are you most excited about when you think about the future of AI in education?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Audience 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Panelists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In Order of Best to Worst College Nicknames: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Jennifer Berne, Provost of Oakland Community College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Nathan Chavez, Director, Center for Teaching and Learning at Walsh College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William Hart-Davidson, Professor and Associate Dean, Research &amp; Graduate Education at Michigan State University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1/8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075775" y="1567550"/>
            <a:ext cx="72606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How has your institution adapted to generative AI?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Have there been any new policies or guidelines created to address generative AI?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2/8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960500" y="1567550"/>
            <a:ext cx="73758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Can you tell us more about how your institution supported faculty in the early days of generative AI?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How has that approach evolved over the last year?</a:t>
            </a:r>
            <a:endParaRPr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3/8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How does your institution educate the faculty, staff, and students on the ways they can use AI?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4/8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What ways do you encourage or discourage faculty to use AI in their teaching or class prep, and why?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5/8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950900" y="1567550"/>
            <a:ext cx="73854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Do you see institutions needing to teach students about generative AI to prepare them for the future workforce?’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Do you think employers will expect graduates to know how to use AI in their jobs?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Are there specific skills and knowledge areas you feel will be impacted by the technology?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6/8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566700" y="1567550"/>
            <a:ext cx="77694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How do you personally use generative AI in your work?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Do you have recommended tools or sites that you use or find helpful?</a:t>
            </a:r>
            <a:endParaRPr sz="2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7/8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912475" y="1567550"/>
            <a:ext cx="74238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Beyond academics, are there other areas of your life where you’ve found generative AI being helpful?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Do you have recommended tools or sites that you use or find helpful?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