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notesMasterIdLst>
    <p:notesMasterId r:id="rId24"/>
  </p:notesMasterIdLst>
  <p:sldIdLst>
    <p:sldId id="256" r:id="rId5"/>
    <p:sldId id="274" r:id="rId6"/>
    <p:sldId id="275" r:id="rId7"/>
    <p:sldId id="257" r:id="rId8"/>
    <p:sldId id="258" r:id="rId9"/>
    <p:sldId id="260" r:id="rId10"/>
    <p:sldId id="259" r:id="rId11"/>
    <p:sldId id="264" r:id="rId12"/>
    <p:sldId id="268" r:id="rId13"/>
    <p:sldId id="263" r:id="rId14"/>
    <p:sldId id="269" r:id="rId15"/>
    <p:sldId id="262" r:id="rId16"/>
    <p:sldId id="270" r:id="rId17"/>
    <p:sldId id="261" r:id="rId18"/>
    <p:sldId id="271" r:id="rId19"/>
    <p:sldId id="265" r:id="rId20"/>
    <p:sldId id="273" r:id="rId21"/>
    <p:sldId id="267" r:id="rId22"/>
    <p:sldId id="2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52C93-A509-17BE-507E-BC7B3760743B}" v="187" dt="2024-04-02T12:38:14.988"/>
    <p1510:client id="{799578ED-9E48-9709-A675-719234256A57}" v="263" dt="2024-04-02T19:42:50.422"/>
    <p1510:client id="{AA543EC2-6CDC-3F25-169D-7E75A993D4DB}" v="4" dt="2024-04-01T17:42:50.197"/>
    <p1510:client id="{CFE1BD5D-5BD7-B231-C137-7826FEE731BC}" v="6" dt="2024-04-01T16:01:44.114"/>
    <p1510:client id="{D615CEDE-999A-5235-CEB3-C3D6F1BCD0A0}" v="114" dt="2024-04-01T13:18:31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FFA500-CF61-440D-8919-BC03563C589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95D351E-A8AB-4AE5-B6A4-E0955983B86E}">
      <dgm:prSet/>
      <dgm:spPr/>
      <dgm:t>
        <a:bodyPr/>
        <a:lstStyle/>
        <a:p>
          <a:r>
            <a:rPr lang="en-US" b="0" i="0"/>
            <a:t>Taskforce</a:t>
          </a:r>
          <a:endParaRPr lang="en-US"/>
        </a:p>
      </dgm:t>
    </dgm:pt>
    <dgm:pt modelId="{D053C2FC-C76B-4A3E-BCE0-D7B384BB17EC}" type="parTrans" cxnId="{30487877-8D55-4A6A-98F9-4861B4B09986}">
      <dgm:prSet/>
      <dgm:spPr/>
      <dgm:t>
        <a:bodyPr/>
        <a:lstStyle/>
        <a:p>
          <a:endParaRPr lang="en-US"/>
        </a:p>
      </dgm:t>
    </dgm:pt>
    <dgm:pt modelId="{88D07585-B454-4301-B3A2-2D101843B5F8}" type="sibTrans" cxnId="{30487877-8D55-4A6A-98F9-4861B4B09986}">
      <dgm:prSet/>
      <dgm:spPr/>
      <dgm:t>
        <a:bodyPr/>
        <a:lstStyle/>
        <a:p>
          <a:endParaRPr lang="en-US"/>
        </a:p>
      </dgm:t>
    </dgm:pt>
    <dgm:pt modelId="{9E95CA75-DBD2-40E5-9ACD-246C392449E6}">
      <dgm:prSet/>
      <dgm:spPr/>
      <dgm:t>
        <a:bodyPr/>
        <a:lstStyle/>
        <a:p>
          <a:r>
            <a:rPr lang="en-US" b="0" i="0"/>
            <a:t>Recommendations</a:t>
          </a:r>
          <a:endParaRPr lang="en-US"/>
        </a:p>
      </dgm:t>
    </dgm:pt>
    <dgm:pt modelId="{67E100A3-EBB2-4E2D-AC89-E280C72C0F54}" type="parTrans" cxnId="{4CD31A22-D3CF-4CB2-82AD-25B9304D7C2E}">
      <dgm:prSet/>
      <dgm:spPr/>
      <dgm:t>
        <a:bodyPr/>
        <a:lstStyle/>
        <a:p>
          <a:endParaRPr lang="en-US"/>
        </a:p>
      </dgm:t>
    </dgm:pt>
    <dgm:pt modelId="{98E9FD2C-836E-41A1-8D63-37B802D5386C}" type="sibTrans" cxnId="{4CD31A22-D3CF-4CB2-82AD-25B9304D7C2E}">
      <dgm:prSet/>
      <dgm:spPr/>
      <dgm:t>
        <a:bodyPr/>
        <a:lstStyle/>
        <a:p>
          <a:endParaRPr lang="en-US"/>
        </a:p>
      </dgm:t>
    </dgm:pt>
    <dgm:pt modelId="{D36B7C06-CA9C-4144-9AC3-5117DD70EBEA}">
      <dgm:prSet/>
      <dgm:spPr/>
      <dgm:t>
        <a:bodyPr/>
        <a:lstStyle/>
        <a:p>
          <a:r>
            <a:rPr lang="en-US" b="0" i="0"/>
            <a:t>Next Steps</a:t>
          </a:r>
          <a:endParaRPr lang="en-US"/>
        </a:p>
      </dgm:t>
    </dgm:pt>
    <dgm:pt modelId="{E0ABCC16-7E7A-4830-A37A-1531F34ADDC3}" type="parTrans" cxnId="{EB22F8D3-5CF7-43CA-BB66-AB1BD0F72125}">
      <dgm:prSet/>
      <dgm:spPr/>
      <dgm:t>
        <a:bodyPr/>
        <a:lstStyle/>
        <a:p>
          <a:endParaRPr lang="en-US"/>
        </a:p>
      </dgm:t>
    </dgm:pt>
    <dgm:pt modelId="{FE8165A8-E4F2-4F4B-8E29-1BD1099CC422}" type="sibTrans" cxnId="{EB22F8D3-5CF7-43CA-BB66-AB1BD0F72125}">
      <dgm:prSet/>
      <dgm:spPr/>
      <dgm:t>
        <a:bodyPr/>
        <a:lstStyle/>
        <a:p>
          <a:endParaRPr lang="en-US"/>
        </a:p>
      </dgm:t>
    </dgm:pt>
    <dgm:pt modelId="{9979C29C-7A73-48B1-8585-281FF3AC5C3F}" type="pres">
      <dgm:prSet presAssocID="{8CFFA500-CF61-440D-8919-BC03563C5893}" presName="root" presStyleCnt="0">
        <dgm:presLayoutVars>
          <dgm:dir/>
          <dgm:resizeHandles val="exact"/>
        </dgm:presLayoutVars>
      </dgm:prSet>
      <dgm:spPr/>
    </dgm:pt>
    <dgm:pt modelId="{2B75A870-EFF9-47D2-A3BA-CFE4BED68C9E}" type="pres">
      <dgm:prSet presAssocID="{695D351E-A8AB-4AE5-B6A4-E0955983B86E}" presName="compNode" presStyleCnt="0"/>
      <dgm:spPr/>
    </dgm:pt>
    <dgm:pt modelId="{844A009D-FC2B-44B2-9D45-09FDE36A7586}" type="pres">
      <dgm:prSet presAssocID="{695D351E-A8AB-4AE5-B6A4-E0955983B86E}" presName="bgRect" presStyleLbl="bgShp" presStyleIdx="0" presStyleCnt="3"/>
      <dgm:spPr/>
    </dgm:pt>
    <dgm:pt modelId="{91E43E7A-BEF5-48B7-A38F-597E0DACF2BB}" type="pres">
      <dgm:prSet presAssocID="{695D351E-A8AB-4AE5-B6A4-E0955983B86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751A0D7E-E4EB-4531-B63D-4C0023BB14DB}" type="pres">
      <dgm:prSet presAssocID="{695D351E-A8AB-4AE5-B6A4-E0955983B86E}" presName="spaceRect" presStyleCnt="0"/>
      <dgm:spPr/>
    </dgm:pt>
    <dgm:pt modelId="{978EE129-75E0-4141-BA98-12E137EC5957}" type="pres">
      <dgm:prSet presAssocID="{695D351E-A8AB-4AE5-B6A4-E0955983B86E}" presName="parTx" presStyleLbl="revTx" presStyleIdx="0" presStyleCnt="3">
        <dgm:presLayoutVars>
          <dgm:chMax val="0"/>
          <dgm:chPref val="0"/>
        </dgm:presLayoutVars>
      </dgm:prSet>
      <dgm:spPr/>
    </dgm:pt>
    <dgm:pt modelId="{1D38C1D9-2B7B-4D23-8A97-E994B40A11FA}" type="pres">
      <dgm:prSet presAssocID="{88D07585-B454-4301-B3A2-2D101843B5F8}" presName="sibTrans" presStyleCnt="0"/>
      <dgm:spPr/>
    </dgm:pt>
    <dgm:pt modelId="{8B2DF6A5-DB77-4833-9517-DDD34A1C372B}" type="pres">
      <dgm:prSet presAssocID="{9E95CA75-DBD2-40E5-9ACD-246C392449E6}" presName="compNode" presStyleCnt="0"/>
      <dgm:spPr/>
    </dgm:pt>
    <dgm:pt modelId="{5C65BA58-DE5C-4A50-80BD-980F92CB5A8F}" type="pres">
      <dgm:prSet presAssocID="{9E95CA75-DBD2-40E5-9ACD-246C392449E6}" presName="bgRect" presStyleLbl="bgShp" presStyleIdx="1" presStyleCnt="3"/>
      <dgm:spPr/>
    </dgm:pt>
    <dgm:pt modelId="{ACF0E341-9D8B-431B-8E8F-63BBCEEED529}" type="pres">
      <dgm:prSet presAssocID="{9E95CA75-DBD2-40E5-9ACD-246C392449E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25B12676-2B9E-4EB0-AC0C-FDCCE6CC9485}" type="pres">
      <dgm:prSet presAssocID="{9E95CA75-DBD2-40E5-9ACD-246C392449E6}" presName="spaceRect" presStyleCnt="0"/>
      <dgm:spPr/>
    </dgm:pt>
    <dgm:pt modelId="{7074EC88-B9C0-4EA6-B67A-2CA6C802A2E3}" type="pres">
      <dgm:prSet presAssocID="{9E95CA75-DBD2-40E5-9ACD-246C392449E6}" presName="parTx" presStyleLbl="revTx" presStyleIdx="1" presStyleCnt="3">
        <dgm:presLayoutVars>
          <dgm:chMax val="0"/>
          <dgm:chPref val="0"/>
        </dgm:presLayoutVars>
      </dgm:prSet>
      <dgm:spPr/>
    </dgm:pt>
    <dgm:pt modelId="{E62BE7A1-C10E-440E-9F05-9C8CFA4C5B5E}" type="pres">
      <dgm:prSet presAssocID="{98E9FD2C-836E-41A1-8D63-37B802D5386C}" presName="sibTrans" presStyleCnt="0"/>
      <dgm:spPr/>
    </dgm:pt>
    <dgm:pt modelId="{C6A6D8CC-7EE0-4421-AB39-C1BD13751CCC}" type="pres">
      <dgm:prSet presAssocID="{D36B7C06-CA9C-4144-9AC3-5117DD70EBEA}" presName="compNode" presStyleCnt="0"/>
      <dgm:spPr/>
    </dgm:pt>
    <dgm:pt modelId="{3474DD3B-5C9B-47F6-8316-C9A4AA8A27AE}" type="pres">
      <dgm:prSet presAssocID="{D36B7C06-CA9C-4144-9AC3-5117DD70EBEA}" presName="bgRect" presStyleLbl="bgShp" presStyleIdx="2" presStyleCnt="3"/>
      <dgm:spPr/>
    </dgm:pt>
    <dgm:pt modelId="{ACB02741-84FA-4BD7-AF0D-D7F97A55CA2A}" type="pres">
      <dgm:prSet presAssocID="{D36B7C06-CA9C-4144-9AC3-5117DD70EBE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A515360-2320-4516-B441-9BB383C45A08}" type="pres">
      <dgm:prSet presAssocID="{D36B7C06-CA9C-4144-9AC3-5117DD70EBEA}" presName="spaceRect" presStyleCnt="0"/>
      <dgm:spPr/>
    </dgm:pt>
    <dgm:pt modelId="{E1D3130F-7D14-49A5-B751-27540F5E7024}" type="pres">
      <dgm:prSet presAssocID="{D36B7C06-CA9C-4144-9AC3-5117DD70EBE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A756317-6407-440F-9B3B-BA2BE58BF507}" type="presOf" srcId="{D36B7C06-CA9C-4144-9AC3-5117DD70EBEA}" destId="{E1D3130F-7D14-49A5-B751-27540F5E7024}" srcOrd="0" destOrd="0" presId="urn:microsoft.com/office/officeart/2018/2/layout/IconVerticalSolidList"/>
    <dgm:cxn modelId="{4CD31A22-D3CF-4CB2-82AD-25B9304D7C2E}" srcId="{8CFFA500-CF61-440D-8919-BC03563C5893}" destId="{9E95CA75-DBD2-40E5-9ACD-246C392449E6}" srcOrd="1" destOrd="0" parTransId="{67E100A3-EBB2-4E2D-AC89-E280C72C0F54}" sibTransId="{98E9FD2C-836E-41A1-8D63-37B802D5386C}"/>
    <dgm:cxn modelId="{1D027144-176E-4647-9A3E-A0EAA0EFE940}" type="presOf" srcId="{8CFFA500-CF61-440D-8919-BC03563C5893}" destId="{9979C29C-7A73-48B1-8585-281FF3AC5C3F}" srcOrd="0" destOrd="0" presId="urn:microsoft.com/office/officeart/2018/2/layout/IconVerticalSolidList"/>
    <dgm:cxn modelId="{2BE20846-4DF0-4BD5-9C82-5F4E4D9638FB}" type="presOf" srcId="{695D351E-A8AB-4AE5-B6A4-E0955983B86E}" destId="{978EE129-75E0-4141-BA98-12E137EC5957}" srcOrd="0" destOrd="0" presId="urn:microsoft.com/office/officeart/2018/2/layout/IconVerticalSolidList"/>
    <dgm:cxn modelId="{30487877-8D55-4A6A-98F9-4861B4B09986}" srcId="{8CFFA500-CF61-440D-8919-BC03563C5893}" destId="{695D351E-A8AB-4AE5-B6A4-E0955983B86E}" srcOrd="0" destOrd="0" parTransId="{D053C2FC-C76B-4A3E-BCE0-D7B384BB17EC}" sibTransId="{88D07585-B454-4301-B3A2-2D101843B5F8}"/>
    <dgm:cxn modelId="{ADDCDE9D-F4D6-4234-88E1-03AD12FC0EA3}" type="presOf" srcId="{9E95CA75-DBD2-40E5-9ACD-246C392449E6}" destId="{7074EC88-B9C0-4EA6-B67A-2CA6C802A2E3}" srcOrd="0" destOrd="0" presId="urn:microsoft.com/office/officeart/2018/2/layout/IconVerticalSolidList"/>
    <dgm:cxn modelId="{EB22F8D3-5CF7-43CA-BB66-AB1BD0F72125}" srcId="{8CFFA500-CF61-440D-8919-BC03563C5893}" destId="{D36B7C06-CA9C-4144-9AC3-5117DD70EBEA}" srcOrd="2" destOrd="0" parTransId="{E0ABCC16-7E7A-4830-A37A-1531F34ADDC3}" sibTransId="{FE8165A8-E4F2-4F4B-8E29-1BD1099CC422}"/>
    <dgm:cxn modelId="{D5FAAB31-4699-4C6B-A38C-DABDF2AA963F}" type="presParOf" srcId="{9979C29C-7A73-48B1-8585-281FF3AC5C3F}" destId="{2B75A870-EFF9-47D2-A3BA-CFE4BED68C9E}" srcOrd="0" destOrd="0" presId="urn:microsoft.com/office/officeart/2018/2/layout/IconVerticalSolidList"/>
    <dgm:cxn modelId="{40596C3F-7450-460A-80BF-1FC3AEB5D3A1}" type="presParOf" srcId="{2B75A870-EFF9-47D2-A3BA-CFE4BED68C9E}" destId="{844A009D-FC2B-44B2-9D45-09FDE36A7586}" srcOrd="0" destOrd="0" presId="urn:microsoft.com/office/officeart/2018/2/layout/IconVerticalSolidList"/>
    <dgm:cxn modelId="{93A81027-4203-42FB-A9ED-8AB09939D9E1}" type="presParOf" srcId="{2B75A870-EFF9-47D2-A3BA-CFE4BED68C9E}" destId="{91E43E7A-BEF5-48B7-A38F-597E0DACF2BB}" srcOrd="1" destOrd="0" presId="urn:microsoft.com/office/officeart/2018/2/layout/IconVerticalSolidList"/>
    <dgm:cxn modelId="{AF51D282-4088-4E93-B9A6-CA428AAA5CDA}" type="presParOf" srcId="{2B75A870-EFF9-47D2-A3BA-CFE4BED68C9E}" destId="{751A0D7E-E4EB-4531-B63D-4C0023BB14DB}" srcOrd="2" destOrd="0" presId="urn:microsoft.com/office/officeart/2018/2/layout/IconVerticalSolidList"/>
    <dgm:cxn modelId="{E1316CD7-1D27-458B-9751-21F187AA8AD8}" type="presParOf" srcId="{2B75A870-EFF9-47D2-A3BA-CFE4BED68C9E}" destId="{978EE129-75E0-4141-BA98-12E137EC5957}" srcOrd="3" destOrd="0" presId="urn:microsoft.com/office/officeart/2018/2/layout/IconVerticalSolidList"/>
    <dgm:cxn modelId="{5AF13164-A210-40FB-8137-F6B03164811B}" type="presParOf" srcId="{9979C29C-7A73-48B1-8585-281FF3AC5C3F}" destId="{1D38C1D9-2B7B-4D23-8A97-E994B40A11FA}" srcOrd="1" destOrd="0" presId="urn:microsoft.com/office/officeart/2018/2/layout/IconVerticalSolidList"/>
    <dgm:cxn modelId="{C6E18CBB-EE55-49C5-991D-3E617A765CFF}" type="presParOf" srcId="{9979C29C-7A73-48B1-8585-281FF3AC5C3F}" destId="{8B2DF6A5-DB77-4833-9517-DDD34A1C372B}" srcOrd="2" destOrd="0" presId="urn:microsoft.com/office/officeart/2018/2/layout/IconVerticalSolidList"/>
    <dgm:cxn modelId="{5A16F6A3-F4FD-4CC1-B7B1-9A635E661E61}" type="presParOf" srcId="{8B2DF6A5-DB77-4833-9517-DDD34A1C372B}" destId="{5C65BA58-DE5C-4A50-80BD-980F92CB5A8F}" srcOrd="0" destOrd="0" presId="urn:microsoft.com/office/officeart/2018/2/layout/IconVerticalSolidList"/>
    <dgm:cxn modelId="{4CBF56B8-31E1-4248-827E-BBB75637691E}" type="presParOf" srcId="{8B2DF6A5-DB77-4833-9517-DDD34A1C372B}" destId="{ACF0E341-9D8B-431B-8E8F-63BBCEEED529}" srcOrd="1" destOrd="0" presId="urn:microsoft.com/office/officeart/2018/2/layout/IconVerticalSolidList"/>
    <dgm:cxn modelId="{FFD0D877-94BC-41B6-862D-FD8153F8BE40}" type="presParOf" srcId="{8B2DF6A5-DB77-4833-9517-DDD34A1C372B}" destId="{25B12676-2B9E-4EB0-AC0C-FDCCE6CC9485}" srcOrd="2" destOrd="0" presId="urn:microsoft.com/office/officeart/2018/2/layout/IconVerticalSolidList"/>
    <dgm:cxn modelId="{0D585967-4840-4424-A9EF-1F6DCF2E6B64}" type="presParOf" srcId="{8B2DF6A5-DB77-4833-9517-DDD34A1C372B}" destId="{7074EC88-B9C0-4EA6-B67A-2CA6C802A2E3}" srcOrd="3" destOrd="0" presId="urn:microsoft.com/office/officeart/2018/2/layout/IconVerticalSolidList"/>
    <dgm:cxn modelId="{2623040F-3379-4769-80A1-A565F4360C80}" type="presParOf" srcId="{9979C29C-7A73-48B1-8585-281FF3AC5C3F}" destId="{E62BE7A1-C10E-440E-9F05-9C8CFA4C5B5E}" srcOrd="3" destOrd="0" presId="urn:microsoft.com/office/officeart/2018/2/layout/IconVerticalSolidList"/>
    <dgm:cxn modelId="{CA86A40A-0699-4ED9-B31F-2F36E11B672C}" type="presParOf" srcId="{9979C29C-7A73-48B1-8585-281FF3AC5C3F}" destId="{C6A6D8CC-7EE0-4421-AB39-C1BD13751CCC}" srcOrd="4" destOrd="0" presId="urn:microsoft.com/office/officeart/2018/2/layout/IconVerticalSolidList"/>
    <dgm:cxn modelId="{22B05601-7FB1-44AB-8D94-58A115661710}" type="presParOf" srcId="{C6A6D8CC-7EE0-4421-AB39-C1BD13751CCC}" destId="{3474DD3B-5C9B-47F6-8316-C9A4AA8A27AE}" srcOrd="0" destOrd="0" presId="urn:microsoft.com/office/officeart/2018/2/layout/IconVerticalSolidList"/>
    <dgm:cxn modelId="{099A8710-4332-45AA-9E27-8436AFE41B38}" type="presParOf" srcId="{C6A6D8CC-7EE0-4421-AB39-C1BD13751CCC}" destId="{ACB02741-84FA-4BD7-AF0D-D7F97A55CA2A}" srcOrd="1" destOrd="0" presId="urn:microsoft.com/office/officeart/2018/2/layout/IconVerticalSolidList"/>
    <dgm:cxn modelId="{1377B939-E789-4933-83E5-673C060E9E57}" type="presParOf" srcId="{C6A6D8CC-7EE0-4421-AB39-C1BD13751CCC}" destId="{3A515360-2320-4516-B441-9BB383C45A08}" srcOrd="2" destOrd="0" presId="urn:microsoft.com/office/officeart/2018/2/layout/IconVerticalSolidList"/>
    <dgm:cxn modelId="{3F7AD123-DBB1-46E7-B1B6-3C33C5EDFA86}" type="presParOf" srcId="{C6A6D8CC-7EE0-4421-AB39-C1BD13751CCC}" destId="{E1D3130F-7D14-49A5-B751-27540F5E702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C6FB305-7669-4FB6-A27A-97DA4AC94C9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499056E-0880-4A22-9853-1F2B1FF6BAF4}">
      <dgm:prSet/>
      <dgm:spPr/>
      <dgm:t>
        <a:bodyPr/>
        <a:lstStyle/>
        <a:p>
          <a:r>
            <a:rPr lang="en-US" b="0" i="0"/>
            <a:t>What AI skills would you grade students on?</a:t>
          </a:r>
          <a:endParaRPr lang="en-US"/>
        </a:p>
      </dgm:t>
    </dgm:pt>
    <dgm:pt modelId="{7E7E0E38-D9CF-4B42-903E-7ED8CCF10AC0}" type="parTrans" cxnId="{282ADDAB-AA1A-4ED8-9593-113A36557124}">
      <dgm:prSet/>
      <dgm:spPr/>
      <dgm:t>
        <a:bodyPr/>
        <a:lstStyle/>
        <a:p>
          <a:endParaRPr lang="en-US"/>
        </a:p>
      </dgm:t>
    </dgm:pt>
    <dgm:pt modelId="{6D490344-0E13-4707-B5BC-B3CD32D8035E}" type="sibTrans" cxnId="{282ADDAB-AA1A-4ED8-9593-113A36557124}">
      <dgm:prSet/>
      <dgm:spPr/>
      <dgm:t>
        <a:bodyPr/>
        <a:lstStyle/>
        <a:p>
          <a:endParaRPr lang="en-US"/>
        </a:p>
      </dgm:t>
    </dgm:pt>
    <dgm:pt modelId="{1D429912-0B5F-45D4-9B49-1C7DB1D7CAFF}">
      <dgm:prSet/>
      <dgm:spPr/>
      <dgm:t>
        <a:bodyPr/>
        <a:lstStyle/>
        <a:p>
          <a:r>
            <a:rPr lang="en-US" b="0" i="0"/>
            <a:t>What is an example of rubric language you might use for this assignment?</a:t>
          </a:r>
          <a:endParaRPr lang="en-US"/>
        </a:p>
      </dgm:t>
    </dgm:pt>
    <dgm:pt modelId="{89F744C7-2C16-41C1-914F-FED1EC82D259}" type="parTrans" cxnId="{EE3914A6-1303-427A-A296-3708065F1FE9}">
      <dgm:prSet/>
      <dgm:spPr/>
      <dgm:t>
        <a:bodyPr/>
        <a:lstStyle/>
        <a:p>
          <a:endParaRPr lang="en-US"/>
        </a:p>
      </dgm:t>
    </dgm:pt>
    <dgm:pt modelId="{2D86771B-0913-4AAF-94A2-0DCE563A4B22}" type="sibTrans" cxnId="{EE3914A6-1303-427A-A296-3708065F1FE9}">
      <dgm:prSet/>
      <dgm:spPr/>
      <dgm:t>
        <a:bodyPr/>
        <a:lstStyle/>
        <a:p>
          <a:endParaRPr lang="en-US"/>
        </a:p>
      </dgm:t>
    </dgm:pt>
    <dgm:pt modelId="{C95096DB-50D3-49C8-AF2E-C79A98512E68}" type="pres">
      <dgm:prSet presAssocID="{EC6FB305-7669-4FB6-A27A-97DA4AC94C95}" presName="root" presStyleCnt="0">
        <dgm:presLayoutVars>
          <dgm:dir/>
          <dgm:resizeHandles val="exact"/>
        </dgm:presLayoutVars>
      </dgm:prSet>
      <dgm:spPr/>
    </dgm:pt>
    <dgm:pt modelId="{194AEF5F-370C-4B02-A516-4F1D091278FD}" type="pres">
      <dgm:prSet presAssocID="{A499056E-0880-4A22-9853-1F2B1FF6BAF4}" presName="compNode" presStyleCnt="0"/>
      <dgm:spPr/>
    </dgm:pt>
    <dgm:pt modelId="{A870A444-A4C5-494D-9D1B-930EAD28B2E5}" type="pres">
      <dgm:prSet presAssocID="{A499056E-0880-4A22-9853-1F2B1FF6BAF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7D5118B0-7C6F-43C1-AB57-00D29F041D7D}" type="pres">
      <dgm:prSet presAssocID="{A499056E-0880-4A22-9853-1F2B1FF6BAF4}" presName="spaceRect" presStyleCnt="0"/>
      <dgm:spPr/>
    </dgm:pt>
    <dgm:pt modelId="{DEA5BF7D-0B80-4BD8-94BE-EE00617D3A24}" type="pres">
      <dgm:prSet presAssocID="{A499056E-0880-4A22-9853-1F2B1FF6BAF4}" presName="textRect" presStyleLbl="revTx" presStyleIdx="0" presStyleCnt="2">
        <dgm:presLayoutVars>
          <dgm:chMax val="1"/>
          <dgm:chPref val="1"/>
        </dgm:presLayoutVars>
      </dgm:prSet>
      <dgm:spPr/>
    </dgm:pt>
    <dgm:pt modelId="{5275CF4E-AB61-45CC-BDF5-A70086616553}" type="pres">
      <dgm:prSet presAssocID="{6D490344-0E13-4707-B5BC-B3CD32D8035E}" presName="sibTrans" presStyleCnt="0"/>
      <dgm:spPr/>
    </dgm:pt>
    <dgm:pt modelId="{2B627A96-A789-48E4-87B9-6FBDD3C185C7}" type="pres">
      <dgm:prSet presAssocID="{1D429912-0B5F-45D4-9B49-1C7DB1D7CAFF}" presName="compNode" presStyleCnt="0"/>
      <dgm:spPr/>
    </dgm:pt>
    <dgm:pt modelId="{7FBE58C7-1395-4FAA-B12C-223F0A6EF144}" type="pres">
      <dgm:prSet presAssocID="{1D429912-0B5F-45D4-9B49-1C7DB1D7CAF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22E0285-0D73-4271-8921-3E501ED53E1A}" type="pres">
      <dgm:prSet presAssocID="{1D429912-0B5F-45D4-9B49-1C7DB1D7CAFF}" presName="spaceRect" presStyleCnt="0"/>
      <dgm:spPr/>
    </dgm:pt>
    <dgm:pt modelId="{E35E4B0F-D47E-415D-833F-6B8D6529677A}" type="pres">
      <dgm:prSet presAssocID="{1D429912-0B5F-45D4-9B49-1C7DB1D7CAF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80C9D3B-FB0F-4760-A6B1-1924B8FE78FF}" type="presOf" srcId="{1D429912-0B5F-45D4-9B49-1C7DB1D7CAFF}" destId="{E35E4B0F-D47E-415D-833F-6B8D6529677A}" srcOrd="0" destOrd="0" presId="urn:microsoft.com/office/officeart/2018/2/layout/IconLabelList"/>
    <dgm:cxn modelId="{073E9679-0113-4182-A3D5-1FD22488FB97}" type="presOf" srcId="{A499056E-0880-4A22-9853-1F2B1FF6BAF4}" destId="{DEA5BF7D-0B80-4BD8-94BE-EE00617D3A24}" srcOrd="0" destOrd="0" presId="urn:microsoft.com/office/officeart/2018/2/layout/IconLabelList"/>
    <dgm:cxn modelId="{EE3914A6-1303-427A-A296-3708065F1FE9}" srcId="{EC6FB305-7669-4FB6-A27A-97DA4AC94C95}" destId="{1D429912-0B5F-45D4-9B49-1C7DB1D7CAFF}" srcOrd="1" destOrd="0" parTransId="{89F744C7-2C16-41C1-914F-FED1EC82D259}" sibTransId="{2D86771B-0913-4AAF-94A2-0DCE563A4B22}"/>
    <dgm:cxn modelId="{282ADDAB-AA1A-4ED8-9593-113A36557124}" srcId="{EC6FB305-7669-4FB6-A27A-97DA4AC94C95}" destId="{A499056E-0880-4A22-9853-1F2B1FF6BAF4}" srcOrd="0" destOrd="0" parTransId="{7E7E0E38-D9CF-4B42-903E-7ED8CCF10AC0}" sibTransId="{6D490344-0E13-4707-B5BC-B3CD32D8035E}"/>
    <dgm:cxn modelId="{DB21FCC1-845D-4A12-AD81-66ACDC62A5F8}" type="presOf" srcId="{EC6FB305-7669-4FB6-A27A-97DA4AC94C95}" destId="{C95096DB-50D3-49C8-AF2E-C79A98512E68}" srcOrd="0" destOrd="0" presId="urn:microsoft.com/office/officeart/2018/2/layout/IconLabelList"/>
    <dgm:cxn modelId="{05E1E5DC-4600-4029-9F1A-2AD745A25F07}" type="presParOf" srcId="{C95096DB-50D3-49C8-AF2E-C79A98512E68}" destId="{194AEF5F-370C-4B02-A516-4F1D091278FD}" srcOrd="0" destOrd="0" presId="urn:microsoft.com/office/officeart/2018/2/layout/IconLabelList"/>
    <dgm:cxn modelId="{550CE3DD-A8D1-4180-8487-4FF76355A847}" type="presParOf" srcId="{194AEF5F-370C-4B02-A516-4F1D091278FD}" destId="{A870A444-A4C5-494D-9D1B-930EAD28B2E5}" srcOrd="0" destOrd="0" presId="urn:microsoft.com/office/officeart/2018/2/layout/IconLabelList"/>
    <dgm:cxn modelId="{CD9FAC6F-5715-4AEE-B940-4E9ED89ABE31}" type="presParOf" srcId="{194AEF5F-370C-4B02-A516-4F1D091278FD}" destId="{7D5118B0-7C6F-43C1-AB57-00D29F041D7D}" srcOrd="1" destOrd="0" presId="urn:microsoft.com/office/officeart/2018/2/layout/IconLabelList"/>
    <dgm:cxn modelId="{5DA53C6B-8F93-4C4D-9573-30A243F61E6E}" type="presParOf" srcId="{194AEF5F-370C-4B02-A516-4F1D091278FD}" destId="{DEA5BF7D-0B80-4BD8-94BE-EE00617D3A24}" srcOrd="2" destOrd="0" presId="urn:microsoft.com/office/officeart/2018/2/layout/IconLabelList"/>
    <dgm:cxn modelId="{BD1AD384-C52B-4555-8A88-52BC32B1C4EC}" type="presParOf" srcId="{C95096DB-50D3-49C8-AF2E-C79A98512E68}" destId="{5275CF4E-AB61-45CC-BDF5-A70086616553}" srcOrd="1" destOrd="0" presId="urn:microsoft.com/office/officeart/2018/2/layout/IconLabelList"/>
    <dgm:cxn modelId="{FC919446-92AD-4F3F-8F99-8EA7BF4C39DB}" type="presParOf" srcId="{C95096DB-50D3-49C8-AF2E-C79A98512E68}" destId="{2B627A96-A789-48E4-87B9-6FBDD3C185C7}" srcOrd="2" destOrd="0" presId="urn:microsoft.com/office/officeart/2018/2/layout/IconLabelList"/>
    <dgm:cxn modelId="{49846554-C2E0-4110-8A06-0912F5566117}" type="presParOf" srcId="{2B627A96-A789-48E4-87B9-6FBDD3C185C7}" destId="{7FBE58C7-1395-4FAA-B12C-223F0A6EF144}" srcOrd="0" destOrd="0" presId="urn:microsoft.com/office/officeart/2018/2/layout/IconLabelList"/>
    <dgm:cxn modelId="{6BFFAC6A-3034-4899-BE93-48807EC50BA2}" type="presParOf" srcId="{2B627A96-A789-48E4-87B9-6FBDD3C185C7}" destId="{F22E0285-0D73-4271-8921-3E501ED53E1A}" srcOrd="1" destOrd="0" presId="urn:microsoft.com/office/officeart/2018/2/layout/IconLabelList"/>
    <dgm:cxn modelId="{5A8519AF-C94F-425E-8A3C-50400DC24FA4}" type="presParOf" srcId="{2B627A96-A789-48E4-87B9-6FBDD3C185C7}" destId="{E35E4B0F-D47E-415D-833F-6B8D6529677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86B7B9-A4B1-4504-9AFE-2B9D4F8BACD1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240B1F3-6EB1-432A-8E2F-5D866C2B45F3}">
      <dgm:prSet/>
      <dgm:spPr/>
      <dgm:t>
        <a:bodyPr/>
        <a:lstStyle/>
        <a:p>
          <a:r>
            <a:rPr lang="en-US" b="0" i="0"/>
            <a:t>Use it yourself</a:t>
          </a:r>
          <a:endParaRPr lang="en-US"/>
        </a:p>
      </dgm:t>
    </dgm:pt>
    <dgm:pt modelId="{AADFE191-07E9-4BEB-978F-D4399B68F397}" type="parTrans" cxnId="{25DF522E-C4F1-4355-9367-72F37E4917E5}">
      <dgm:prSet/>
      <dgm:spPr/>
      <dgm:t>
        <a:bodyPr/>
        <a:lstStyle/>
        <a:p>
          <a:endParaRPr lang="en-US"/>
        </a:p>
      </dgm:t>
    </dgm:pt>
    <dgm:pt modelId="{6CE1C4A6-999A-46F7-81E5-C41029825FDB}" type="sibTrans" cxnId="{25DF522E-C4F1-4355-9367-72F37E4917E5}">
      <dgm:prSet/>
      <dgm:spPr/>
      <dgm:t>
        <a:bodyPr/>
        <a:lstStyle/>
        <a:p>
          <a:endParaRPr lang="en-US"/>
        </a:p>
      </dgm:t>
    </dgm:pt>
    <dgm:pt modelId="{66D6BE04-1155-4E8A-8F2E-F75F723BDFA5}">
      <dgm:prSet/>
      <dgm:spPr/>
      <dgm:t>
        <a:bodyPr/>
        <a:lstStyle/>
        <a:p>
          <a:r>
            <a:rPr lang="en-US" b="0" i="0"/>
            <a:t>Teach students to use it</a:t>
          </a:r>
          <a:endParaRPr lang="en-US"/>
        </a:p>
      </dgm:t>
    </dgm:pt>
    <dgm:pt modelId="{B8583EB7-93DB-4D9A-B5E9-4F2870D89FD9}" type="parTrans" cxnId="{A9EA3A52-9DB1-445E-BBAA-54268AC4970A}">
      <dgm:prSet/>
      <dgm:spPr/>
      <dgm:t>
        <a:bodyPr/>
        <a:lstStyle/>
        <a:p>
          <a:endParaRPr lang="en-US"/>
        </a:p>
      </dgm:t>
    </dgm:pt>
    <dgm:pt modelId="{BCFC9587-685E-4DD5-A9F8-1ABC01687DC6}" type="sibTrans" cxnId="{A9EA3A52-9DB1-445E-BBAA-54268AC4970A}">
      <dgm:prSet/>
      <dgm:spPr/>
      <dgm:t>
        <a:bodyPr/>
        <a:lstStyle/>
        <a:p>
          <a:endParaRPr lang="en-US"/>
        </a:p>
      </dgm:t>
    </dgm:pt>
    <dgm:pt modelId="{A178103E-3993-4787-97F7-0EF25AA469A1}">
      <dgm:prSet/>
      <dgm:spPr/>
      <dgm:t>
        <a:bodyPr/>
        <a:lstStyle/>
        <a:p>
          <a:r>
            <a:rPr lang="en-US" b="0" i="0"/>
            <a:t>Prompt writing</a:t>
          </a:r>
          <a:endParaRPr lang="en-US"/>
        </a:p>
      </dgm:t>
    </dgm:pt>
    <dgm:pt modelId="{D08A7D58-97DB-4DA1-B8C2-E65D67FF47DE}" type="parTrans" cxnId="{C36EB191-0BF2-435A-8D6A-6383D1290681}">
      <dgm:prSet/>
      <dgm:spPr/>
      <dgm:t>
        <a:bodyPr/>
        <a:lstStyle/>
        <a:p>
          <a:endParaRPr lang="en-US"/>
        </a:p>
      </dgm:t>
    </dgm:pt>
    <dgm:pt modelId="{D97B2D5F-D00E-4930-B25C-9A98B230C2A0}" type="sibTrans" cxnId="{C36EB191-0BF2-435A-8D6A-6383D1290681}">
      <dgm:prSet/>
      <dgm:spPr/>
      <dgm:t>
        <a:bodyPr/>
        <a:lstStyle/>
        <a:p>
          <a:endParaRPr lang="en-US"/>
        </a:p>
      </dgm:t>
    </dgm:pt>
    <dgm:pt modelId="{5E0F0CAC-C8FB-4466-981D-2A56C982CF6F}">
      <dgm:prSet/>
      <dgm:spPr/>
      <dgm:t>
        <a:bodyPr/>
        <a:lstStyle/>
        <a:p>
          <a:r>
            <a:rPr lang="en-US" b="0" i="0"/>
            <a:t>Confirm sources</a:t>
          </a:r>
          <a:endParaRPr lang="en-US"/>
        </a:p>
      </dgm:t>
    </dgm:pt>
    <dgm:pt modelId="{A920EA83-8107-4DE6-8C06-4159C41A1CEF}" type="parTrans" cxnId="{404FED00-2567-4DE0-AEF6-04DCD59DAA4B}">
      <dgm:prSet/>
      <dgm:spPr/>
      <dgm:t>
        <a:bodyPr/>
        <a:lstStyle/>
        <a:p>
          <a:endParaRPr lang="en-US"/>
        </a:p>
      </dgm:t>
    </dgm:pt>
    <dgm:pt modelId="{CFB3E464-10FA-4608-B9F3-D6ED1CD36960}" type="sibTrans" cxnId="{404FED00-2567-4DE0-AEF6-04DCD59DAA4B}">
      <dgm:prSet/>
      <dgm:spPr/>
      <dgm:t>
        <a:bodyPr/>
        <a:lstStyle/>
        <a:p>
          <a:endParaRPr lang="en-US"/>
        </a:p>
      </dgm:t>
    </dgm:pt>
    <dgm:pt modelId="{FEE8DE91-80D6-452C-810A-5AC34648117B}">
      <dgm:prSet/>
      <dgm:spPr/>
      <dgm:t>
        <a:bodyPr/>
        <a:lstStyle/>
        <a:p>
          <a:r>
            <a:rPr lang="en-US" b="0" i="0"/>
            <a:t>Check accuracy of information</a:t>
          </a:r>
          <a:endParaRPr lang="en-US"/>
        </a:p>
      </dgm:t>
    </dgm:pt>
    <dgm:pt modelId="{824A7A8E-0D32-4121-8BD3-E8DD28F19724}" type="parTrans" cxnId="{B2B1A25F-9026-4C3B-BE38-3CBA1AE1915D}">
      <dgm:prSet/>
      <dgm:spPr/>
      <dgm:t>
        <a:bodyPr/>
        <a:lstStyle/>
        <a:p>
          <a:endParaRPr lang="en-US"/>
        </a:p>
      </dgm:t>
    </dgm:pt>
    <dgm:pt modelId="{F6009062-85F3-4559-BE7B-69AC047A7E12}" type="sibTrans" cxnId="{B2B1A25F-9026-4C3B-BE38-3CBA1AE1915D}">
      <dgm:prSet/>
      <dgm:spPr/>
      <dgm:t>
        <a:bodyPr/>
        <a:lstStyle/>
        <a:p>
          <a:endParaRPr lang="en-US"/>
        </a:p>
      </dgm:t>
    </dgm:pt>
    <dgm:pt modelId="{969659D6-CA88-4010-9EE8-52A31CB40B66}" type="pres">
      <dgm:prSet presAssocID="{6D86B7B9-A4B1-4504-9AFE-2B9D4F8BACD1}" presName="Name0" presStyleCnt="0">
        <dgm:presLayoutVars>
          <dgm:dir/>
          <dgm:animLvl val="lvl"/>
          <dgm:resizeHandles val="exact"/>
        </dgm:presLayoutVars>
      </dgm:prSet>
      <dgm:spPr/>
    </dgm:pt>
    <dgm:pt modelId="{649D9E0F-8F08-4CA8-A7CC-984510B0B823}" type="pres">
      <dgm:prSet presAssocID="{66D6BE04-1155-4E8A-8F2E-F75F723BDFA5}" presName="boxAndChildren" presStyleCnt="0"/>
      <dgm:spPr/>
    </dgm:pt>
    <dgm:pt modelId="{C7BFA12F-07D2-4252-A2E0-0FC958BC633F}" type="pres">
      <dgm:prSet presAssocID="{66D6BE04-1155-4E8A-8F2E-F75F723BDFA5}" presName="parentTextBox" presStyleLbl="node1" presStyleIdx="0" presStyleCnt="2"/>
      <dgm:spPr/>
    </dgm:pt>
    <dgm:pt modelId="{2643DFDB-8FAF-4C1D-9EAB-BAC88CBB3340}" type="pres">
      <dgm:prSet presAssocID="{66D6BE04-1155-4E8A-8F2E-F75F723BDFA5}" presName="entireBox" presStyleLbl="node1" presStyleIdx="0" presStyleCnt="2"/>
      <dgm:spPr/>
    </dgm:pt>
    <dgm:pt modelId="{C46BB9F1-5A21-4C1F-BD8B-AA907909B06F}" type="pres">
      <dgm:prSet presAssocID="{66D6BE04-1155-4E8A-8F2E-F75F723BDFA5}" presName="descendantBox" presStyleCnt="0"/>
      <dgm:spPr/>
    </dgm:pt>
    <dgm:pt modelId="{C681AF04-778B-47D1-914F-AB9CEFCCADFA}" type="pres">
      <dgm:prSet presAssocID="{A178103E-3993-4787-97F7-0EF25AA469A1}" presName="childTextBox" presStyleLbl="fgAccFollowNode1" presStyleIdx="0" presStyleCnt="3">
        <dgm:presLayoutVars>
          <dgm:bulletEnabled val="1"/>
        </dgm:presLayoutVars>
      </dgm:prSet>
      <dgm:spPr/>
    </dgm:pt>
    <dgm:pt modelId="{A3397E08-4A98-41FD-89FA-3391FE4A3971}" type="pres">
      <dgm:prSet presAssocID="{5E0F0CAC-C8FB-4466-981D-2A56C982CF6F}" presName="childTextBox" presStyleLbl="fgAccFollowNode1" presStyleIdx="1" presStyleCnt="3">
        <dgm:presLayoutVars>
          <dgm:bulletEnabled val="1"/>
        </dgm:presLayoutVars>
      </dgm:prSet>
      <dgm:spPr/>
    </dgm:pt>
    <dgm:pt modelId="{4D481547-EA94-4C8F-BE46-A38162A5CB6E}" type="pres">
      <dgm:prSet presAssocID="{FEE8DE91-80D6-452C-810A-5AC34648117B}" presName="childTextBox" presStyleLbl="fgAccFollowNode1" presStyleIdx="2" presStyleCnt="3">
        <dgm:presLayoutVars>
          <dgm:bulletEnabled val="1"/>
        </dgm:presLayoutVars>
      </dgm:prSet>
      <dgm:spPr/>
    </dgm:pt>
    <dgm:pt modelId="{54F20ADC-F274-42A3-B97A-DF428238FA37}" type="pres">
      <dgm:prSet presAssocID="{6CE1C4A6-999A-46F7-81E5-C41029825FDB}" presName="sp" presStyleCnt="0"/>
      <dgm:spPr/>
    </dgm:pt>
    <dgm:pt modelId="{2BFC2A8F-15C5-46FF-A781-AF0BB8C53FA8}" type="pres">
      <dgm:prSet presAssocID="{2240B1F3-6EB1-432A-8E2F-5D866C2B45F3}" presName="arrowAndChildren" presStyleCnt="0"/>
      <dgm:spPr/>
    </dgm:pt>
    <dgm:pt modelId="{8BFC8A79-98AE-4226-B2D6-9869F85ABCE3}" type="pres">
      <dgm:prSet presAssocID="{2240B1F3-6EB1-432A-8E2F-5D866C2B45F3}" presName="parentTextArrow" presStyleLbl="node1" presStyleIdx="1" presStyleCnt="2"/>
      <dgm:spPr/>
    </dgm:pt>
  </dgm:ptLst>
  <dgm:cxnLst>
    <dgm:cxn modelId="{404FED00-2567-4DE0-AEF6-04DCD59DAA4B}" srcId="{66D6BE04-1155-4E8A-8F2E-F75F723BDFA5}" destId="{5E0F0CAC-C8FB-4466-981D-2A56C982CF6F}" srcOrd="1" destOrd="0" parTransId="{A920EA83-8107-4DE6-8C06-4159C41A1CEF}" sibTransId="{CFB3E464-10FA-4608-B9F3-D6ED1CD36960}"/>
    <dgm:cxn modelId="{BEEBB502-835C-40A0-A74D-7C645632731A}" type="presOf" srcId="{6D86B7B9-A4B1-4504-9AFE-2B9D4F8BACD1}" destId="{969659D6-CA88-4010-9EE8-52A31CB40B66}" srcOrd="0" destOrd="0" presId="urn:microsoft.com/office/officeart/2005/8/layout/process4"/>
    <dgm:cxn modelId="{A9298B22-5392-4B07-9E48-BF36AA7FA690}" type="presOf" srcId="{66D6BE04-1155-4E8A-8F2E-F75F723BDFA5}" destId="{C7BFA12F-07D2-4252-A2E0-0FC958BC633F}" srcOrd="0" destOrd="0" presId="urn:microsoft.com/office/officeart/2005/8/layout/process4"/>
    <dgm:cxn modelId="{25DF522E-C4F1-4355-9367-72F37E4917E5}" srcId="{6D86B7B9-A4B1-4504-9AFE-2B9D4F8BACD1}" destId="{2240B1F3-6EB1-432A-8E2F-5D866C2B45F3}" srcOrd="0" destOrd="0" parTransId="{AADFE191-07E9-4BEB-978F-D4399B68F397}" sibTransId="{6CE1C4A6-999A-46F7-81E5-C41029825FDB}"/>
    <dgm:cxn modelId="{B2B1A25F-9026-4C3B-BE38-3CBA1AE1915D}" srcId="{66D6BE04-1155-4E8A-8F2E-F75F723BDFA5}" destId="{FEE8DE91-80D6-452C-810A-5AC34648117B}" srcOrd="2" destOrd="0" parTransId="{824A7A8E-0D32-4121-8BD3-E8DD28F19724}" sibTransId="{F6009062-85F3-4559-BE7B-69AC047A7E12}"/>
    <dgm:cxn modelId="{A9EA3A52-9DB1-445E-BBAA-54268AC4970A}" srcId="{6D86B7B9-A4B1-4504-9AFE-2B9D4F8BACD1}" destId="{66D6BE04-1155-4E8A-8F2E-F75F723BDFA5}" srcOrd="1" destOrd="0" parTransId="{B8583EB7-93DB-4D9A-B5E9-4F2870D89FD9}" sibTransId="{BCFC9587-685E-4DD5-A9F8-1ABC01687DC6}"/>
    <dgm:cxn modelId="{A9906C58-207F-4D35-9D62-BF3039018656}" type="presOf" srcId="{2240B1F3-6EB1-432A-8E2F-5D866C2B45F3}" destId="{8BFC8A79-98AE-4226-B2D6-9869F85ABCE3}" srcOrd="0" destOrd="0" presId="urn:microsoft.com/office/officeart/2005/8/layout/process4"/>
    <dgm:cxn modelId="{7E5F0485-186E-4E51-A255-D938A9145CAF}" type="presOf" srcId="{66D6BE04-1155-4E8A-8F2E-F75F723BDFA5}" destId="{2643DFDB-8FAF-4C1D-9EAB-BAC88CBB3340}" srcOrd="1" destOrd="0" presId="urn:microsoft.com/office/officeart/2005/8/layout/process4"/>
    <dgm:cxn modelId="{4A6E498A-795F-46D2-8F53-6E50B01292E3}" type="presOf" srcId="{A178103E-3993-4787-97F7-0EF25AA469A1}" destId="{C681AF04-778B-47D1-914F-AB9CEFCCADFA}" srcOrd="0" destOrd="0" presId="urn:microsoft.com/office/officeart/2005/8/layout/process4"/>
    <dgm:cxn modelId="{C36EB191-0BF2-435A-8D6A-6383D1290681}" srcId="{66D6BE04-1155-4E8A-8F2E-F75F723BDFA5}" destId="{A178103E-3993-4787-97F7-0EF25AA469A1}" srcOrd="0" destOrd="0" parTransId="{D08A7D58-97DB-4DA1-B8C2-E65D67FF47DE}" sibTransId="{D97B2D5F-D00E-4930-B25C-9A98B230C2A0}"/>
    <dgm:cxn modelId="{8CA8ABDD-C3FF-4F39-BFDA-C2A85BB50B45}" type="presOf" srcId="{FEE8DE91-80D6-452C-810A-5AC34648117B}" destId="{4D481547-EA94-4C8F-BE46-A38162A5CB6E}" srcOrd="0" destOrd="0" presId="urn:microsoft.com/office/officeart/2005/8/layout/process4"/>
    <dgm:cxn modelId="{FED2E8ED-2B90-4B1F-9AFC-111C1DDCAA87}" type="presOf" srcId="{5E0F0CAC-C8FB-4466-981D-2A56C982CF6F}" destId="{A3397E08-4A98-41FD-89FA-3391FE4A3971}" srcOrd="0" destOrd="0" presId="urn:microsoft.com/office/officeart/2005/8/layout/process4"/>
    <dgm:cxn modelId="{EF826F5E-73CF-494A-97A7-D4698EC9D0D8}" type="presParOf" srcId="{969659D6-CA88-4010-9EE8-52A31CB40B66}" destId="{649D9E0F-8F08-4CA8-A7CC-984510B0B823}" srcOrd="0" destOrd="0" presId="urn:microsoft.com/office/officeart/2005/8/layout/process4"/>
    <dgm:cxn modelId="{78734EB9-491C-4D3B-ABFD-88703E49FE98}" type="presParOf" srcId="{649D9E0F-8F08-4CA8-A7CC-984510B0B823}" destId="{C7BFA12F-07D2-4252-A2E0-0FC958BC633F}" srcOrd="0" destOrd="0" presId="urn:microsoft.com/office/officeart/2005/8/layout/process4"/>
    <dgm:cxn modelId="{325EE218-3D7E-4153-BC4E-01B042BE0548}" type="presParOf" srcId="{649D9E0F-8F08-4CA8-A7CC-984510B0B823}" destId="{2643DFDB-8FAF-4C1D-9EAB-BAC88CBB3340}" srcOrd="1" destOrd="0" presId="urn:microsoft.com/office/officeart/2005/8/layout/process4"/>
    <dgm:cxn modelId="{8FC3F47F-99E4-4F02-A02D-8F195DAC7916}" type="presParOf" srcId="{649D9E0F-8F08-4CA8-A7CC-984510B0B823}" destId="{C46BB9F1-5A21-4C1F-BD8B-AA907909B06F}" srcOrd="2" destOrd="0" presId="urn:microsoft.com/office/officeart/2005/8/layout/process4"/>
    <dgm:cxn modelId="{ED6C8219-2BFA-4A77-86F2-7C99D4EB0E3B}" type="presParOf" srcId="{C46BB9F1-5A21-4C1F-BD8B-AA907909B06F}" destId="{C681AF04-778B-47D1-914F-AB9CEFCCADFA}" srcOrd="0" destOrd="0" presId="urn:microsoft.com/office/officeart/2005/8/layout/process4"/>
    <dgm:cxn modelId="{CFFA074E-6902-4D0D-94C0-5FE87FC3A998}" type="presParOf" srcId="{C46BB9F1-5A21-4C1F-BD8B-AA907909B06F}" destId="{A3397E08-4A98-41FD-89FA-3391FE4A3971}" srcOrd="1" destOrd="0" presId="urn:microsoft.com/office/officeart/2005/8/layout/process4"/>
    <dgm:cxn modelId="{145B976A-9B18-440C-A161-F0E0A872E523}" type="presParOf" srcId="{C46BB9F1-5A21-4C1F-BD8B-AA907909B06F}" destId="{4D481547-EA94-4C8F-BE46-A38162A5CB6E}" srcOrd="2" destOrd="0" presId="urn:microsoft.com/office/officeart/2005/8/layout/process4"/>
    <dgm:cxn modelId="{3EB0D236-D9D4-4A22-B54A-1FB793A09999}" type="presParOf" srcId="{969659D6-CA88-4010-9EE8-52A31CB40B66}" destId="{54F20ADC-F274-42A3-B97A-DF428238FA37}" srcOrd="1" destOrd="0" presId="urn:microsoft.com/office/officeart/2005/8/layout/process4"/>
    <dgm:cxn modelId="{6973E1B6-6D16-411E-AB72-CD1FE53B955F}" type="presParOf" srcId="{969659D6-CA88-4010-9EE8-52A31CB40B66}" destId="{2BFC2A8F-15C5-46FF-A781-AF0BB8C53FA8}" srcOrd="2" destOrd="0" presId="urn:microsoft.com/office/officeart/2005/8/layout/process4"/>
    <dgm:cxn modelId="{60A2804F-E130-4612-84BB-46FD118EF7B0}" type="presParOf" srcId="{2BFC2A8F-15C5-46FF-A781-AF0BB8C53FA8}" destId="{8BFC8A79-98AE-4226-B2D6-9869F85ABCE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3354A3-85A9-451E-BC15-99E14AE281C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312570-E004-43BF-82D6-739302670715}">
      <dgm:prSet/>
      <dgm:spPr/>
      <dgm:t>
        <a:bodyPr/>
        <a:lstStyle/>
        <a:p>
          <a:r>
            <a:rPr lang="en-US"/>
            <a:t>A 500-1000 word essay based on the students personal experiences. </a:t>
          </a:r>
        </a:p>
      </dgm:t>
    </dgm:pt>
    <dgm:pt modelId="{2663B3D5-FE97-4C0B-925D-2B856AE8A73A}" type="parTrans" cxnId="{3E0F2CD8-1872-4540-A237-6BFBC6F6F361}">
      <dgm:prSet/>
      <dgm:spPr/>
      <dgm:t>
        <a:bodyPr/>
        <a:lstStyle/>
        <a:p>
          <a:endParaRPr lang="en-US"/>
        </a:p>
      </dgm:t>
    </dgm:pt>
    <dgm:pt modelId="{83BB4E15-6B35-4993-9541-0FFD9281D265}" type="sibTrans" cxnId="{3E0F2CD8-1872-4540-A237-6BFBC6F6F361}">
      <dgm:prSet/>
      <dgm:spPr/>
      <dgm:t>
        <a:bodyPr/>
        <a:lstStyle/>
        <a:p>
          <a:endParaRPr lang="en-US"/>
        </a:p>
      </dgm:t>
    </dgm:pt>
    <dgm:pt modelId="{C7FEDC02-60F6-413D-9952-80C40676EF4F}">
      <dgm:prSet/>
      <dgm:spPr/>
      <dgm:t>
        <a:bodyPr/>
        <a:lstStyle/>
        <a:p>
          <a:r>
            <a:rPr lang="en-US"/>
            <a:t>First assignment in the beginning of the course. Establishes students written voice. Can be used to build upon future assignments.</a:t>
          </a:r>
        </a:p>
      </dgm:t>
    </dgm:pt>
    <dgm:pt modelId="{2E3CE961-468A-4189-950B-159CB0F259BA}" type="parTrans" cxnId="{8A33B98B-0176-4E10-B16F-6F92222C1BB1}">
      <dgm:prSet/>
      <dgm:spPr/>
      <dgm:t>
        <a:bodyPr/>
        <a:lstStyle/>
        <a:p>
          <a:endParaRPr lang="en-US"/>
        </a:p>
      </dgm:t>
    </dgm:pt>
    <dgm:pt modelId="{7371AEA8-ADC3-4AE6-8D3A-24AC266CD63B}" type="sibTrans" cxnId="{8A33B98B-0176-4E10-B16F-6F92222C1BB1}">
      <dgm:prSet/>
      <dgm:spPr/>
      <dgm:t>
        <a:bodyPr/>
        <a:lstStyle/>
        <a:p>
          <a:endParaRPr lang="en-US"/>
        </a:p>
      </dgm:t>
    </dgm:pt>
    <dgm:pt modelId="{74494F9A-92A6-4A47-8A96-E6BA31478403}">
      <dgm:prSet/>
      <dgm:spPr/>
      <dgm:t>
        <a:bodyPr/>
        <a:lstStyle/>
        <a:p>
          <a:r>
            <a:rPr lang="en-US"/>
            <a:t>Assignments or a project that requires primary research and qualitative data. </a:t>
          </a:r>
        </a:p>
      </dgm:t>
    </dgm:pt>
    <dgm:pt modelId="{574D8D76-2842-4FD2-B25F-876396744576}" type="parTrans" cxnId="{337E9986-A810-42F5-BDB0-0C75C4B1D68F}">
      <dgm:prSet/>
      <dgm:spPr/>
      <dgm:t>
        <a:bodyPr/>
        <a:lstStyle/>
        <a:p>
          <a:endParaRPr lang="en-US"/>
        </a:p>
      </dgm:t>
    </dgm:pt>
    <dgm:pt modelId="{3DBB1811-CBBD-43B7-97BB-E739A80AC901}" type="sibTrans" cxnId="{337E9986-A810-42F5-BDB0-0C75C4B1D68F}">
      <dgm:prSet/>
      <dgm:spPr/>
      <dgm:t>
        <a:bodyPr/>
        <a:lstStyle/>
        <a:p>
          <a:endParaRPr lang="en-US"/>
        </a:p>
      </dgm:t>
    </dgm:pt>
    <dgm:pt modelId="{01511ACF-C52C-464A-989D-D6EB171EDE46}" type="pres">
      <dgm:prSet presAssocID="{CD3354A3-85A9-451E-BC15-99E14AE281CB}" presName="vert0" presStyleCnt="0">
        <dgm:presLayoutVars>
          <dgm:dir/>
          <dgm:animOne val="branch"/>
          <dgm:animLvl val="lvl"/>
        </dgm:presLayoutVars>
      </dgm:prSet>
      <dgm:spPr/>
    </dgm:pt>
    <dgm:pt modelId="{46AB7F5B-C457-4F12-87B0-C23F1009C15F}" type="pres">
      <dgm:prSet presAssocID="{43312570-E004-43BF-82D6-739302670715}" presName="thickLine" presStyleLbl="alignNode1" presStyleIdx="0" presStyleCnt="3"/>
      <dgm:spPr/>
    </dgm:pt>
    <dgm:pt modelId="{29BD3C5A-6155-46B9-A86C-78F859D1B7B7}" type="pres">
      <dgm:prSet presAssocID="{43312570-E004-43BF-82D6-739302670715}" presName="horz1" presStyleCnt="0"/>
      <dgm:spPr/>
    </dgm:pt>
    <dgm:pt modelId="{C0BD1DE1-1F25-4122-B42B-65C07049A7E7}" type="pres">
      <dgm:prSet presAssocID="{43312570-E004-43BF-82D6-739302670715}" presName="tx1" presStyleLbl="revTx" presStyleIdx="0" presStyleCnt="3"/>
      <dgm:spPr/>
    </dgm:pt>
    <dgm:pt modelId="{0A8AB146-48B0-4A1B-B5BE-28F8A78AC9F8}" type="pres">
      <dgm:prSet presAssocID="{43312570-E004-43BF-82D6-739302670715}" presName="vert1" presStyleCnt="0"/>
      <dgm:spPr/>
    </dgm:pt>
    <dgm:pt modelId="{FA474B9A-2625-4037-A818-F61DC86C1F93}" type="pres">
      <dgm:prSet presAssocID="{C7FEDC02-60F6-413D-9952-80C40676EF4F}" presName="thickLine" presStyleLbl="alignNode1" presStyleIdx="1" presStyleCnt="3"/>
      <dgm:spPr/>
    </dgm:pt>
    <dgm:pt modelId="{5ADBC484-9899-4680-A4A6-CC876F19B43A}" type="pres">
      <dgm:prSet presAssocID="{C7FEDC02-60F6-413D-9952-80C40676EF4F}" presName="horz1" presStyleCnt="0"/>
      <dgm:spPr/>
    </dgm:pt>
    <dgm:pt modelId="{D491A8DD-438B-4149-B06F-70290C306DF5}" type="pres">
      <dgm:prSet presAssocID="{C7FEDC02-60F6-413D-9952-80C40676EF4F}" presName="tx1" presStyleLbl="revTx" presStyleIdx="1" presStyleCnt="3"/>
      <dgm:spPr/>
    </dgm:pt>
    <dgm:pt modelId="{76484A34-2C37-4997-A102-F0FD3BFC5FD7}" type="pres">
      <dgm:prSet presAssocID="{C7FEDC02-60F6-413D-9952-80C40676EF4F}" presName="vert1" presStyleCnt="0"/>
      <dgm:spPr/>
    </dgm:pt>
    <dgm:pt modelId="{934751BB-EB29-40D3-B925-6357DE40E80E}" type="pres">
      <dgm:prSet presAssocID="{74494F9A-92A6-4A47-8A96-E6BA31478403}" presName="thickLine" presStyleLbl="alignNode1" presStyleIdx="2" presStyleCnt="3"/>
      <dgm:spPr/>
    </dgm:pt>
    <dgm:pt modelId="{13B4E5AA-5FC6-4642-BDE5-B5E9BA7E1BA7}" type="pres">
      <dgm:prSet presAssocID="{74494F9A-92A6-4A47-8A96-E6BA31478403}" presName="horz1" presStyleCnt="0"/>
      <dgm:spPr/>
    </dgm:pt>
    <dgm:pt modelId="{2B909C07-4411-420A-9342-DA9E48FAA71B}" type="pres">
      <dgm:prSet presAssocID="{74494F9A-92A6-4A47-8A96-E6BA31478403}" presName="tx1" presStyleLbl="revTx" presStyleIdx="2" presStyleCnt="3"/>
      <dgm:spPr/>
    </dgm:pt>
    <dgm:pt modelId="{BF625800-9525-49CD-8D98-E5C12DE534A5}" type="pres">
      <dgm:prSet presAssocID="{74494F9A-92A6-4A47-8A96-E6BA31478403}" presName="vert1" presStyleCnt="0"/>
      <dgm:spPr/>
    </dgm:pt>
  </dgm:ptLst>
  <dgm:cxnLst>
    <dgm:cxn modelId="{028AFA6C-37A9-419F-8A32-34B528EB1C51}" type="presOf" srcId="{CD3354A3-85A9-451E-BC15-99E14AE281CB}" destId="{01511ACF-C52C-464A-989D-D6EB171EDE46}" srcOrd="0" destOrd="0" presId="urn:microsoft.com/office/officeart/2008/layout/LinedList"/>
    <dgm:cxn modelId="{337E9986-A810-42F5-BDB0-0C75C4B1D68F}" srcId="{CD3354A3-85A9-451E-BC15-99E14AE281CB}" destId="{74494F9A-92A6-4A47-8A96-E6BA31478403}" srcOrd="2" destOrd="0" parTransId="{574D8D76-2842-4FD2-B25F-876396744576}" sibTransId="{3DBB1811-CBBD-43B7-97BB-E739A80AC901}"/>
    <dgm:cxn modelId="{8A33B98B-0176-4E10-B16F-6F92222C1BB1}" srcId="{CD3354A3-85A9-451E-BC15-99E14AE281CB}" destId="{C7FEDC02-60F6-413D-9952-80C40676EF4F}" srcOrd="1" destOrd="0" parTransId="{2E3CE961-468A-4189-950B-159CB0F259BA}" sibTransId="{7371AEA8-ADC3-4AE6-8D3A-24AC266CD63B}"/>
    <dgm:cxn modelId="{F030F699-CFAE-4AC2-8C21-3F78B37EA823}" type="presOf" srcId="{74494F9A-92A6-4A47-8A96-E6BA31478403}" destId="{2B909C07-4411-420A-9342-DA9E48FAA71B}" srcOrd="0" destOrd="0" presId="urn:microsoft.com/office/officeart/2008/layout/LinedList"/>
    <dgm:cxn modelId="{2578B0BB-3F91-490B-8832-E5B58C30C155}" type="presOf" srcId="{43312570-E004-43BF-82D6-739302670715}" destId="{C0BD1DE1-1F25-4122-B42B-65C07049A7E7}" srcOrd="0" destOrd="0" presId="urn:microsoft.com/office/officeart/2008/layout/LinedList"/>
    <dgm:cxn modelId="{3E0F2CD8-1872-4540-A237-6BFBC6F6F361}" srcId="{CD3354A3-85A9-451E-BC15-99E14AE281CB}" destId="{43312570-E004-43BF-82D6-739302670715}" srcOrd="0" destOrd="0" parTransId="{2663B3D5-FE97-4C0B-925D-2B856AE8A73A}" sibTransId="{83BB4E15-6B35-4993-9541-0FFD9281D265}"/>
    <dgm:cxn modelId="{190088DC-BE15-4ADC-BA34-C736157ABC75}" type="presOf" srcId="{C7FEDC02-60F6-413D-9952-80C40676EF4F}" destId="{D491A8DD-438B-4149-B06F-70290C306DF5}" srcOrd="0" destOrd="0" presId="urn:microsoft.com/office/officeart/2008/layout/LinedList"/>
    <dgm:cxn modelId="{4397D000-239D-407D-A330-53AA33D2D4C1}" type="presParOf" srcId="{01511ACF-C52C-464A-989D-D6EB171EDE46}" destId="{46AB7F5B-C457-4F12-87B0-C23F1009C15F}" srcOrd="0" destOrd="0" presId="urn:microsoft.com/office/officeart/2008/layout/LinedList"/>
    <dgm:cxn modelId="{E41E049C-9EA1-4070-8D94-627E77293B92}" type="presParOf" srcId="{01511ACF-C52C-464A-989D-D6EB171EDE46}" destId="{29BD3C5A-6155-46B9-A86C-78F859D1B7B7}" srcOrd="1" destOrd="0" presId="urn:microsoft.com/office/officeart/2008/layout/LinedList"/>
    <dgm:cxn modelId="{39DCE665-05A3-4C46-AEE1-991AE28E8F98}" type="presParOf" srcId="{29BD3C5A-6155-46B9-A86C-78F859D1B7B7}" destId="{C0BD1DE1-1F25-4122-B42B-65C07049A7E7}" srcOrd="0" destOrd="0" presId="urn:microsoft.com/office/officeart/2008/layout/LinedList"/>
    <dgm:cxn modelId="{2F7DE20A-3BA0-4D59-A868-327F95221302}" type="presParOf" srcId="{29BD3C5A-6155-46B9-A86C-78F859D1B7B7}" destId="{0A8AB146-48B0-4A1B-B5BE-28F8A78AC9F8}" srcOrd="1" destOrd="0" presId="urn:microsoft.com/office/officeart/2008/layout/LinedList"/>
    <dgm:cxn modelId="{3DA1E0B6-D6C5-4250-BC4C-C30A3C2EE9FA}" type="presParOf" srcId="{01511ACF-C52C-464A-989D-D6EB171EDE46}" destId="{FA474B9A-2625-4037-A818-F61DC86C1F93}" srcOrd="2" destOrd="0" presId="urn:microsoft.com/office/officeart/2008/layout/LinedList"/>
    <dgm:cxn modelId="{F0F9CF13-BD41-41B2-96A9-3819B4DBD7C0}" type="presParOf" srcId="{01511ACF-C52C-464A-989D-D6EB171EDE46}" destId="{5ADBC484-9899-4680-A4A6-CC876F19B43A}" srcOrd="3" destOrd="0" presId="urn:microsoft.com/office/officeart/2008/layout/LinedList"/>
    <dgm:cxn modelId="{11887FE6-7205-48DC-BF6E-0D156E77E78A}" type="presParOf" srcId="{5ADBC484-9899-4680-A4A6-CC876F19B43A}" destId="{D491A8DD-438B-4149-B06F-70290C306DF5}" srcOrd="0" destOrd="0" presId="urn:microsoft.com/office/officeart/2008/layout/LinedList"/>
    <dgm:cxn modelId="{F9937332-764E-4761-93A8-ABF3374B6510}" type="presParOf" srcId="{5ADBC484-9899-4680-A4A6-CC876F19B43A}" destId="{76484A34-2C37-4997-A102-F0FD3BFC5FD7}" srcOrd="1" destOrd="0" presId="urn:microsoft.com/office/officeart/2008/layout/LinedList"/>
    <dgm:cxn modelId="{905D5632-647C-4D17-A8F8-08EEA58E6957}" type="presParOf" srcId="{01511ACF-C52C-464A-989D-D6EB171EDE46}" destId="{934751BB-EB29-40D3-B925-6357DE40E80E}" srcOrd="4" destOrd="0" presId="urn:microsoft.com/office/officeart/2008/layout/LinedList"/>
    <dgm:cxn modelId="{4C116469-C588-4949-8945-300E057AC0CF}" type="presParOf" srcId="{01511ACF-C52C-464A-989D-D6EB171EDE46}" destId="{13B4E5AA-5FC6-4642-BDE5-B5E9BA7E1BA7}" srcOrd="5" destOrd="0" presId="urn:microsoft.com/office/officeart/2008/layout/LinedList"/>
    <dgm:cxn modelId="{A1ED2E88-C8C9-4351-B501-6DFE3FC3A671}" type="presParOf" srcId="{13B4E5AA-5FC6-4642-BDE5-B5E9BA7E1BA7}" destId="{2B909C07-4411-420A-9342-DA9E48FAA71B}" srcOrd="0" destOrd="0" presId="urn:microsoft.com/office/officeart/2008/layout/LinedList"/>
    <dgm:cxn modelId="{D66AEF6B-4029-4E0C-B78D-CDFF1059058C}" type="presParOf" srcId="{13B4E5AA-5FC6-4642-BDE5-B5E9BA7E1BA7}" destId="{BF625800-9525-49CD-8D98-E5C12DE534A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F29EC3-C2CB-4551-A130-0AD1950236B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D36403B5-3342-4689-AAD1-ACF6715F16B5}">
      <dgm:prSet/>
      <dgm:spPr/>
      <dgm:t>
        <a:bodyPr/>
        <a:lstStyle/>
        <a:p>
          <a:r>
            <a:rPr lang="en-US" b="0" i="0"/>
            <a:t>What AI skills would you grade students on?</a:t>
          </a:r>
          <a:endParaRPr lang="en-US"/>
        </a:p>
      </dgm:t>
    </dgm:pt>
    <dgm:pt modelId="{26A6A8AE-DECD-45C3-8C5A-60414C2E720A}" type="parTrans" cxnId="{A86FF1E2-F7D8-4558-A662-87F84352E8BB}">
      <dgm:prSet/>
      <dgm:spPr/>
      <dgm:t>
        <a:bodyPr/>
        <a:lstStyle/>
        <a:p>
          <a:endParaRPr lang="en-US"/>
        </a:p>
      </dgm:t>
    </dgm:pt>
    <dgm:pt modelId="{BC6A6F96-737B-4948-BC91-C08912517D7D}" type="sibTrans" cxnId="{A86FF1E2-F7D8-4558-A662-87F84352E8BB}">
      <dgm:prSet/>
      <dgm:spPr/>
      <dgm:t>
        <a:bodyPr/>
        <a:lstStyle/>
        <a:p>
          <a:endParaRPr lang="en-US"/>
        </a:p>
      </dgm:t>
    </dgm:pt>
    <dgm:pt modelId="{B263076C-0644-4943-AA79-D3A4E8DF6F66}">
      <dgm:prSet/>
      <dgm:spPr/>
      <dgm:t>
        <a:bodyPr/>
        <a:lstStyle/>
        <a:p>
          <a:r>
            <a:rPr lang="en-US" b="0" i="0"/>
            <a:t>What is an example of rubric language you might use for this assignment?</a:t>
          </a:r>
          <a:endParaRPr lang="en-US"/>
        </a:p>
      </dgm:t>
    </dgm:pt>
    <dgm:pt modelId="{5F1692BE-98AF-40EB-BD72-4DD3633216DE}" type="parTrans" cxnId="{2163FF9F-B59B-4D61-A8FF-AFB69DF7BF1C}">
      <dgm:prSet/>
      <dgm:spPr/>
      <dgm:t>
        <a:bodyPr/>
        <a:lstStyle/>
        <a:p>
          <a:endParaRPr lang="en-US"/>
        </a:p>
      </dgm:t>
    </dgm:pt>
    <dgm:pt modelId="{71073FC5-A374-49C9-A0EA-DD582DF8C7A5}" type="sibTrans" cxnId="{2163FF9F-B59B-4D61-A8FF-AFB69DF7BF1C}">
      <dgm:prSet/>
      <dgm:spPr/>
      <dgm:t>
        <a:bodyPr/>
        <a:lstStyle/>
        <a:p>
          <a:endParaRPr lang="en-US"/>
        </a:p>
      </dgm:t>
    </dgm:pt>
    <dgm:pt modelId="{6E2B9860-EB2F-4646-8758-99B632546983}" type="pres">
      <dgm:prSet presAssocID="{52F29EC3-C2CB-4551-A130-0AD1950236B8}" presName="root" presStyleCnt="0">
        <dgm:presLayoutVars>
          <dgm:dir/>
          <dgm:resizeHandles val="exact"/>
        </dgm:presLayoutVars>
      </dgm:prSet>
      <dgm:spPr/>
    </dgm:pt>
    <dgm:pt modelId="{BDB898C7-49D7-4C86-909F-58FC8198FAD1}" type="pres">
      <dgm:prSet presAssocID="{D36403B5-3342-4689-AAD1-ACF6715F16B5}" presName="compNode" presStyleCnt="0"/>
      <dgm:spPr/>
    </dgm:pt>
    <dgm:pt modelId="{C0FB0373-19F1-46F4-907D-8091C1FBA5F1}" type="pres">
      <dgm:prSet presAssocID="{D36403B5-3342-4689-AAD1-ACF6715F16B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854E9AA3-A3BD-4BA9-9345-810F5064A956}" type="pres">
      <dgm:prSet presAssocID="{D36403B5-3342-4689-AAD1-ACF6715F16B5}" presName="spaceRect" presStyleCnt="0"/>
      <dgm:spPr/>
    </dgm:pt>
    <dgm:pt modelId="{3C2D88A9-6D48-413A-A441-BEFA26EBC3D4}" type="pres">
      <dgm:prSet presAssocID="{D36403B5-3342-4689-AAD1-ACF6715F16B5}" presName="textRect" presStyleLbl="revTx" presStyleIdx="0" presStyleCnt="2">
        <dgm:presLayoutVars>
          <dgm:chMax val="1"/>
          <dgm:chPref val="1"/>
        </dgm:presLayoutVars>
      </dgm:prSet>
      <dgm:spPr/>
    </dgm:pt>
    <dgm:pt modelId="{D2033F7A-2BBD-4447-B926-9D49474D85FD}" type="pres">
      <dgm:prSet presAssocID="{BC6A6F96-737B-4948-BC91-C08912517D7D}" presName="sibTrans" presStyleCnt="0"/>
      <dgm:spPr/>
    </dgm:pt>
    <dgm:pt modelId="{6C0B96D6-4FAF-4C45-A062-427761740634}" type="pres">
      <dgm:prSet presAssocID="{B263076C-0644-4943-AA79-D3A4E8DF6F66}" presName="compNode" presStyleCnt="0"/>
      <dgm:spPr/>
    </dgm:pt>
    <dgm:pt modelId="{5EBC8F49-3024-4E5A-ABA3-21157018744A}" type="pres">
      <dgm:prSet presAssocID="{B263076C-0644-4943-AA79-D3A4E8DF6F6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36BC1A76-0FB6-42BD-964E-F6EAE3CE0B38}" type="pres">
      <dgm:prSet presAssocID="{B263076C-0644-4943-AA79-D3A4E8DF6F66}" presName="spaceRect" presStyleCnt="0"/>
      <dgm:spPr/>
    </dgm:pt>
    <dgm:pt modelId="{2CA9CE71-916E-4C63-B4BF-95A87435F99B}" type="pres">
      <dgm:prSet presAssocID="{B263076C-0644-4943-AA79-D3A4E8DF6F6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ECA5188-532B-456C-A4DE-4D66871560F2}" type="presOf" srcId="{B263076C-0644-4943-AA79-D3A4E8DF6F66}" destId="{2CA9CE71-916E-4C63-B4BF-95A87435F99B}" srcOrd="0" destOrd="0" presId="urn:microsoft.com/office/officeart/2018/2/layout/IconLabelList"/>
    <dgm:cxn modelId="{BE566596-9C9C-45AC-82AF-F7C080731602}" type="presOf" srcId="{D36403B5-3342-4689-AAD1-ACF6715F16B5}" destId="{3C2D88A9-6D48-413A-A441-BEFA26EBC3D4}" srcOrd="0" destOrd="0" presId="urn:microsoft.com/office/officeart/2018/2/layout/IconLabelList"/>
    <dgm:cxn modelId="{2163FF9F-B59B-4D61-A8FF-AFB69DF7BF1C}" srcId="{52F29EC3-C2CB-4551-A130-0AD1950236B8}" destId="{B263076C-0644-4943-AA79-D3A4E8DF6F66}" srcOrd="1" destOrd="0" parTransId="{5F1692BE-98AF-40EB-BD72-4DD3633216DE}" sibTransId="{71073FC5-A374-49C9-A0EA-DD582DF8C7A5}"/>
    <dgm:cxn modelId="{CD940ECD-73F3-4DCC-A4DE-AAC47C63FE61}" type="presOf" srcId="{52F29EC3-C2CB-4551-A130-0AD1950236B8}" destId="{6E2B9860-EB2F-4646-8758-99B632546983}" srcOrd="0" destOrd="0" presId="urn:microsoft.com/office/officeart/2018/2/layout/IconLabelList"/>
    <dgm:cxn modelId="{A86FF1E2-F7D8-4558-A662-87F84352E8BB}" srcId="{52F29EC3-C2CB-4551-A130-0AD1950236B8}" destId="{D36403B5-3342-4689-AAD1-ACF6715F16B5}" srcOrd="0" destOrd="0" parTransId="{26A6A8AE-DECD-45C3-8C5A-60414C2E720A}" sibTransId="{BC6A6F96-737B-4948-BC91-C08912517D7D}"/>
    <dgm:cxn modelId="{E96FC56C-CC61-488B-80CC-93B7CC101DBF}" type="presParOf" srcId="{6E2B9860-EB2F-4646-8758-99B632546983}" destId="{BDB898C7-49D7-4C86-909F-58FC8198FAD1}" srcOrd="0" destOrd="0" presId="urn:microsoft.com/office/officeart/2018/2/layout/IconLabelList"/>
    <dgm:cxn modelId="{F48AA8D1-8F67-49BE-9150-210DA09DEE85}" type="presParOf" srcId="{BDB898C7-49D7-4C86-909F-58FC8198FAD1}" destId="{C0FB0373-19F1-46F4-907D-8091C1FBA5F1}" srcOrd="0" destOrd="0" presId="urn:microsoft.com/office/officeart/2018/2/layout/IconLabelList"/>
    <dgm:cxn modelId="{AD99364C-64BF-497F-85FC-F052B6E83372}" type="presParOf" srcId="{BDB898C7-49D7-4C86-909F-58FC8198FAD1}" destId="{854E9AA3-A3BD-4BA9-9345-810F5064A956}" srcOrd="1" destOrd="0" presId="urn:microsoft.com/office/officeart/2018/2/layout/IconLabelList"/>
    <dgm:cxn modelId="{02F3B656-A967-4993-AAE1-6D4C09D3573D}" type="presParOf" srcId="{BDB898C7-49D7-4C86-909F-58FC8198FAD1}" destId="{3C2D88A9-6D48-413A-A441-BEFA26EBC3D4}" srcOrd="2" destOrd="0" presId="urn:microsoft.com/office/officeart/2018/2/layout/IconLabelList"/>
    <dgm:cxn modelId="{EE9DBAB4-EE1A-4468-A250-1443F869B808}" type="presParOf" srcId="{6E2B9860-EB2F-4646-8758-99B632546983}" destId="{D2033F7A-2BBD-4447-B926-9D49474D85FD}" srcOrd="1" destOrd="0" presId="urn:microsoft.com/office/officeart/2018/2/layout/IconLabelList"/>
    <dgm:cxn modelId="{A0C0F52C-679C-4E61-8E09-088E6365BD1C}" type="presParOf" srcId="{6E2B9860-EB2F-4646-8758-99B632546983}" destId="{6C0B96D6-4FAF-4C45-A062-427761740634}" srcOrd="2" destOrd="0" presId="urn:microsoft.com/office/officeart/2018/2/layout/IconLabelList"/>
    <dgm:cxn modelId="{8AC13D98-5131-458F-9B69-201231BEC39B}" type="presParOf" srcId="{6C0B96D6-4FAF-4C45-A062-427761740634}" destId="{5EBC8F49-3024-4E5A-ABA3-21157018744A}" srcOrd="0" destOrd="0" presId="urn:microsoft.com/office/officeart/2018/2/layout/IconLabelList"/>
    <dgm:cxn modelId="{6A3CB4C0-3F05-4856-A2A9-038D00D48BA9}" type="presParOf" srcId="{6C0B96D6-4FAF-4C45-A062-427761740634}" destId="{36BC1A76-0FB6-42BD-964E-F6EAE3CE0B38}" srcOrd="1" destOrd="0" presId="urn:microsoft.com/office/officeart/2018/2/layout/IconLabelList"/>
    <dgm:cxn modelId="{67EEF8D4-2268-4B19-BFC0-1314D5512E43}" type="presParOf" srcId="{6C0B96D6-4FAF-4C45-A062-427761740634}" destId="{2CA9CE71-916E-4C63-B4BF-95A87435F99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17A078-444C-4A6B-8113-FCD4522027A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5282AAD-1D43-4141-B95F-8F2CB87E4DEB}">
      <dgm:prSet/>
      <dgm:spPr/>
      <dgm:t>
        <a:bodyPr/>
        <a:lstStyle/>
        <a:p>
          <a:r>
            <a:rPr lang="en-US" b="0" i="0" dirty="0"/>
            <a:t>Collect secondary research data for business communications researcher paper. </a:t>
          </a:r>
          <a:endParaRPr lang="en-US" dirty="0"/>
        </a:p>
      </dgm:t>
    </dgm:pt>
    <dgm:pt modelId="{BDBE7465-1734-4A25-BAEE-2D8308678C19}" type="parTrans" cxnId="{09CA7BE9-C9A6-41DD-9F3B-F7688421BCB0}">
      <dgm:prSet/>
      <dgm:spPr/>
      <dgm:t>
        <a:bodyPr/>
        <a:lstStyle/>
        <a:p>
          <a:endParaRPr lang="en-US"/>
        </a:p>
      </dgm:t>
    </dgm:pt>
    <dgm:pt modelId="{03FCC4EA-50AE-4AB6-9BDA-C7154617ECD0}" type="sibTrans" cxnId="{09CA7BE9-C9A6-41DD-9F3B-F7688421BCB0}">
      <dgm:prSet/>
      <dgm:spPr/>
      <dgm:t>
        <a:bodyPr/>
        <a:lstStyle/>
        <a:p>
          <a:endParaRPr lang="en-US"/>
        </a:p>
      </dgm:t>
    </dgm:pt>
    <dgm:pt modelId="{786F63E9-514F-4BF9-B13B-9A60A4ED0CE5}">
      <dgm:prSet/>
      <dgm:spPr/>
      <dgm:t>
        <a:bodyPr/>
        <a:lstStyle/>
        <a:p>
          <a:r>
            <a:rPr lang="en-US" b="0" i="0" dirty="0"/>
            <a:t>Review and validation of AI sources. </a:t>
          </a:r>
          <a:endParaRPr lang="en-US" dirty="0"/>
        </a:p>
      </dgm:t>
    </dgm:pt>
    <dgm:pt modelId="{6E0898A0-1D20-4EE5-9D98-2D429CD5DD60}" type="parTrans" cxnId="{C91AA56D-381F-4D24-9528-6455A19382E6}">
      <dgm:prSet/>
      <dgm:spPr/>
      <dgm:t>
        <a:bodyPr/>
        <a:lstStyle/>
        <a:p>
          <a:endParaRPr lang="en-US"/>
        </a:p>
      </dgm:t>
    </dgm:pt>
    <dgm:pt modelId="{D936EC27-94B4-4437-BE41-C2166FBA81FC}" type="sibTrans" cxnId="{C91AA56D-381F-4D24-9528-6455A19382E6}">
      <dgm:prSet/>
      <dgm:spPr/>
      <dgm:t>
        <a:bodyPr/>
        <a:lstStyle/>
        <a:p>
          <a:endParaRPr lang="en-US"/>
        </a:p>
      </dgm:t>
    </dgm:pt>
    <dgm:pt modelId="{7B147923-B941-4227-ADD7-DA627E0B6B54}">
      <dgm:prSet/>
      <dgm:spPr/>
      <dgm:t>
        <a:bodyPr/>
        <a:lstStyle/>
        <a:p>
          <a:r>
            <a:rPr lang="en-US" b="0" i="0" dirty="0"/>
            <a:t>Use AI to assist in MLA or APA citation</a:t>
          </a:r>
          <a:endParaRPr lang="en-US" dirty="0"/>
        </a:p>
      </dgm:t>
    </dgm:pt>
    <dgm:pt modelId="{3B43A761-565C-4E62-A727-A560FCFCC8A3}" type="parTrans" cxnId="{F530F526-29C6-4B0F-BBA2-F364357514B6}">
      <dgm:prSet/>
      <dgm:spPr/>
      <dgm:t>
        <a:bodyPr/>
        <a:lstStyle/>
        <a:p>
          <a:endParaRPr lang="en-US"/>
        </a:p>
      </dgm:t>
    </dgm:pt>
    <dgm:pt modelId="{EF970BFC-A9EE-47B7-AFB5-59E91434A57D}" type="sibTrans" cxnId="{F530F526-29C6-4B0F-BBA2-F364357514B6}">
      <dgm:prSet/>
      <dgm:spPr/>
      <dgm:t>
        <a:bodyPr/>
        <a:lstStyle/>
        <a:p>
          <a:endParaRPr lang="en-US"/>
        </a:p>
      </dgm:t>
    </dgm:pt>
    <dgm:pt modelId="{ABE664B3-9412-4C4B-A62E-3876A4F1A03B}">
      <dgm:prSet/>
      <dgm:spPr/>
      <dgm:t>
        <a:bodyPr/>
        <a:lstStyle/>
        <a:p>
          <a:endParaRPr lang="en-US" dirty="0"/>
        </a:p>
      </dgm:t>
    </dgm:pt>
    <dgm:pt modelId="{1A24EE7A-1BA3-4EA3-A12E-D1DA08515347}" type="parTrans" cxnId="{BB3AF3C5-345C-4B2A-A3F5-3790DFEB0BB7}">
      <dgm:prSet/>
      <dgm:spPr/>
      <dgm:t>
        <a:bodyPr/>
        <a:lstStyle/>
        <a:p>
          <a:endParaRPr lang="en-US"/>
        </a:p>
      </dgm:t>
    </dgm:pt>
    <dgm:pt modelId="{8A49AD82-A98C-414D-9E6F-3A1609F8C52E}" type="sibTrans" cxnId="{BB3AF3C5-345C-4B2A-A3F5-3790DFEB0BB7}">
      <dgm:prSet/>
      <dgm:spPr/>
      <dgm:t>
        <a:bodyPr/>
        <a:lstStyle/>
        <a:p>
          <a:endParaRPr lang="en-US"/>
        </a:p>
      </dgm:t>
    </dgm:pt>
    <dgm:pt modelId="{9A32E5ED-03BB-4057-898E-0D9FF245C1F0}" type="pres">
      <dgm:prSet presAssocID="{1A17A078-444C-4A6B-8113-FCD4522027A2}" presName="vert0" presStyleCnt="0">
        <dgm:presLayoutVars>
          <dgm:dir/>
          <dgm:animOne val="branch"/>
          <dgm:animLvl val="lvl"/>
        </dgm:presLayoutVars>
      </dgm:prSet>
      <dgm:spPr/>
    </dgm:pt>
    <dgm:pt modelId="{D513729C-5C77-4BC6-A1D7-79B1BCAAA9AD}" type="pres">
      <dgm:prSet presAssocID="{45282AAD-1D43-4141-B95F-8F2CB87E4DEB}" presName="thickLine" presStyleLbl="alignNode1" presStyleIdx="0" presStyleCnt="4"/>
      <dgm:spPr/>
    </dgm:pt>
    <dgm:pt modelId="{4D7CE1F9-26D2-474C-ACFF-8A2FE6C20117}" type="pres">
      <dgm:prSet presAssocID="{45282AAD-1D43-4141-B95F-8F2CB87E4DEB}" presName="horz1" presStyleCnt="0"/>
      <dgm:spPr/>
    </dgm:pt>
    <dgm:pt modelId="{5EAF6DF0-0B7F-481A-99F5-B2406929FFA3}" type="pres">
      <dgm:prSet presAssocID="{45282AAD-1D43-4141-B95F-8F2CB87E4DEB}" presName="tx1" presStyleLbl="revTx" presStyleIdx="0" presStyleCnt="4"/>
      <dgm:spPr/>
    </dgm:pt>
    <dgm:pt modelId="{7B4826EF-10D0-4E40-9AE7-6BBBB51A1780}" type="pres">
      <dgm:prSet presAssocID="{45282AAD-1D43-4141-B95F-8F2CB87E4DEB}" presName="vert1" presStyleCnt="0"/>
      <dgm:spPr/>
    </dgm:pt>
    <dgm:pt modelId="{179E99D1-E88A-4E92-BD16-FB86B3CBF08A}" type="pres">
      <dgm:prSet presAssocID="{786F63E9-514F-4BF9-B13B-9A60A4ED0CE5}" presName="thickLine" presStyleLbl="alignNode1" presStyleIdx="1" presStyleCnt="4"/>
      <dgm:spPr/>
    </dgm:pt>
    <dgm:pt modelId="{BC2D4D72-4445-4813-8B14-A9B8822750B6}" type="pres">
      <dgm:prSet presAssocID="{786F63E9-514F-4BF9-B13B-9A60A4ED0CE5}" presName="horz1" presStyleCnt="0"/>
      <dgm:spPr/>
    </dgm:pt>
    <dgm:pt modelId="{78668412-F975-48EA-909D-9803EC96D720}" type="pres">
      <dgm:prSet presAssocID="{786F63E9-514F-4BF9-B13B-9A60A4ED0CE5}" presName="tx1" presStyleLbl="revTx" presStyleIdx="1" presStyleCnt="4"/>
      <dgm:spPr/>
    </dgm:pt>
    <dgm:pt modelId="{4A9BBE84-0497-468B-A6F9-D8229CDBEF5D}" type="pres">
      <dgm:prSet presAssocID="{786F63E9-514F-4BF9-B13B-9A60A4ED0CE5}" presName="vert1" presStyleCnt="0"/>
      <dgm:spPr/>
    </dgm:pt>
    <dgm:pt modelId="{AD6C0371-4C2D-4277-96A1-52115F4D8604}" type="pres">
      <dgm:prSet presAssocID="{7B147923-B941-4227-ADD7-DA627E0B6B54}" presName="thickLine" presStyleLbl="alignNode1" presStyleIdx="2" presStyleCnt="4"/>
      <dgm:spPr/>
    </dgm:pt>
    <dgm:pt modelId="{66F360AE-A7B4-48CB-80D7-1D7BD263A748}" type="pres">
      <dgm:prSet presAssocID="{7B147923-B941-4227-ADD7-DA627E0B6B54}" presName="horz1" presStyleCnt="0"/>
      <dgm:spPr/>
    </dgm:pt>
    <dgm:pt modelId="{DA5EFD1C-25BF-447D-81A6-5F98BBA08BFE}" type="pres">
      <dgm:prSet presAssocID="{7B147923-B941-4227-ADD7-DA627E0B6B54}" presName="tx1" presStyleLbl="revTx" presStyleIdx="2" presStyleCnt="4"/>
      <dgm:spPr/>
    </dgm:pt>
    <dgm:pt modelId="{5DAEF95F-163C-4D98-B77A-3AA30AD0A380}" type="pres">
      <dgm:prSet presAssocID="{7B147923-B941-4227-ADD7-DA627E0B6B54}" presName="vert1" presStyleCnt="0"/>
      <dgm:spPr/>
    </dgm:pt>
    <dgm:pt modelId="{7C2FFD0F-740D-46A6-876F-D42C9D0CDEB0}" type="pres">
      <dgm:prSet presAssocID="{ABE664B3-9412-4C4B-A62E-3876A4F1A03B}" presName="thickLine" presStyleLbl="alignNode1" presStyleIdx="3" presStyleCnt="4"/>
      <dgm:spPr/>
    </dgm:pt>
    <dgm:pt modelId="{A4EF820C-AEA4-4312-8741-84D11D6F3F1B}" type="pres">
      <dgm:prSet presAssocID="{ABE664B3-9412-4C4B-A62E-3876A4F1A03B}" presName="horz1" presStyleCnt="0"/>
      <dgm:spPr/>
    </dgm:pt>
    <dgm:pt modelId="{0D942297-EE70-4A36-8DC4-F61B6C7999D2}" type="pres">
      <dgm:prSet presAssocID="{ABE664B3-9412-4C4B-A62E-3876A4F1A03B}" presName="tx1" presStyleLbl="revTx" presStyleIdx="3" presStyleCnt="4"/>
      <dgm:spPr/>
    </dgm:pt>
    <dgm:pt modelId="{8B34E94F-4C09-4842-9370-00F12E85E307}" type="pres">
      <dgm:prSet presAssocID="{ABE664B3-9412-4C4B-A62E-3876A4F1A03B}" presName="vert1" presStyleCnt="0"/>
      <dgm:spPr/>
    </dgm:pt>
  </dgm:ptLst>
  <dgm:cxnLst>
    <dgm:cxn modelId="{955AFE14-8F0F-4EA1-B7D3-B20077910E4D}" type="presOf" srcId="{1A17A078-444C-4A6B-8113-FCD4522027A2}" destId="{9A32E5ED-03BB-4057-898E-0D9FF245C1F0}" srcOrd="0" destOrd="0" presId="urn:microsoft.com/office/officeart/2008/layout/LinedList"/>
    <dgm:cxn modelId="{F530F526-29C6-4B0F-BBA2-F364357514B6}" srcId="{1A17A078-444C-4A6B-8113-FCD4522027A2}" destId="{7B147923-B941-4227-ADD7-DA627E0B6B54}" srcOrd="2" destOrd="0" parTransId="{3B43A761-565C-4E62-A727-A560FCFCC8A3}" sibTransId="{EF970BFC-A9EE-47B7-AFB5-59E91434A57D}"/>
    <dgm:cxn modelId="{27358A29-38F7-41DC-AAF0-609C1377B7EF}" type="presOf" srcId="{7B147923-B941-4227-ADD7-DA627E0B6B54}" destId="{DA5EFD1C-25BF-447D-81A6-5F98BBA08BFE}" srcOrd="0" destOrd="0" presId="urn:microsoft.com/office/officeart/2008/layout/LinedList"/>
    <dgm:cxn modelId="{C91AA56D-381F-4D24-9528-6455A19382E6}" srcId="{1A17A078-444C-4A6B-8113-FCD4522027A2}" destId="{786F63E9-514F-4BF9-B13B-9A60A4ED0CE5}" srcOrd="1" destOrd="0" parTransId="{6E0898A0-1D20-4EE5-9D98-2D429CD5DD60}" sibTransId="{D936EC27-94B4-4437-BE41-C2166FBA81FC}"/>
    <dgm:cxn modelId="{77624898-B34D-4F2F-B9D8-9CFD74016DB6}" type="presOf" srcId="{786F63E9-514F-4BF9-B13B-9A60A4ED0CE5}" destId="{78668412-F975-48EA-909D-9803EC96D720}" srcOrd="0" destOrd="0" presId="urn:microsoft.com/office/officeart/2008/layout/LinedList"/>
    <dgm:cxn modelId="{BB3AF3C5-345C-4B2A-A3F5-3790DFEB0BB7}" srcId="{1A17A078-444C-4A6B-8113-FCD4522027A2}" destId="{ABE664B3-9412-4C4B-A62E-3876A4F1A03B}" srcOrd="3" destOrd="0" parTransId="{1A24EE7A-1BA3-4EA3-A12E-D1DA08515347}" sibTransId="{8A49AD82-A98C-414D-9E6F-3A1609F8C52E}"/>
    <dgm:cxn modelId="{424003D7-D24B-4352-A19F-F46B589EC429}" type="presOf" srcId="{45282AAD-1D43-4141-B95F-8F2CB87E4DEB}" destId="{5EAF6DF0-0B7F-481A-99F5-B2406929FFA3}" srcOrd="0" destOrd="0" presId="urn:microsoft.com/office/officeart/2008/layout/LinedList"/>
    <dgm:cxn modelId="{788C19E0-75C9-43CF-B0DD-864B3E9E1E75}" type="presOf" srcId="{ABE664B3-9412-4C4B-A62E-3876A4F1A03B}" destId="{0D942297-EE70-4A36-8DC4-F61B6C7999D2}" srcOrd="0" destOrd="0" presId="urn:microsoft.com/office/officeart/2008/layout/LinedList"/>
    <dgm:cxn modelId="{09CA7BE9-C9A6-41DD-9F3B-F7688421BCB0}" srcId="{1A17A078-444C-4A6B-8113-FCD4522027A2}" destId="{45282AAD-1D43-4141-B95F-8F2CB87E4DEB}" srcOrd="0" destOrd="0" parTransId="{BDBE7465-1734-4A25-BAEE-2D8308678C19}" sibTransId="{03FCC4EA-50AE-4AB6-9BDA-C7154617ECD0}"/>
    <dgm:cxn modelId="{42F5BCB5-7C83-42EF-9B87-048989994820}" type="presParOf" srcId="{9A32E5ED-03BB-4057-898E-0D9FF245C1F0}" destId="{D513729C-5C77-4BC6-A1D7-79B1BCAAA9AD}" srcOrd="0" destOrd="0" presId="urn:microsoft.com/office/officeart/2008/layout/LinedList"/>
    <dgm:cxn modelId="{BCBE3874-5D96-4DE5-9764-25D3C1FD511C}" type="presParOf" srcId="{9A32E5ED-03BB-4057-898E-0D9FF245C1F0}" destId="{4D7CE1F9-26D2-474C-ACFF-8A2FE6C20117}" srcOrd="1" destOrd="0" presId="urn:microsoft.com/office/officeart/2008/layout/LinedList"/>
    <dgm:cxn modelId="{C96E7108-78E9-4A5C-A808-24F7AA8D0398}" type="presParOf" srcId="{4D7CE1F9-26D2-474C-ACFF-8A2FE6C20117}" destId="{5EAF6DF0-0B7F-481A-99F5-B2406929FFA3}" srcOrd="0" destOrd="0" presId="urn:microsoft.com/office/officeart/2008/layout/LinedList"/>
    <dgm:cxn modelId="{2F4E04C4-C76A-4D6C-A5D1-18705DE2F9A3}" type="presParOf" srcId="{4D7CE1F9-26D2-474C-ACFF-8A2FE6C20117}" destId="{7B4826EF-10D0-4E40-9AE7-6BBBB51A1780}" srcOrd="1" destOrd="0" presId="urn:microsoft.com/office/officeart/2008/layout/LinedList"/>
    <dgm:cxn modelId="{0E0A4B5C-7CC8-469C-9286-8E0844B0362C}" type="presParOf" srcId="{9A32E5ED-03BB-4057-898E-0D9FF245C1F0}" destId="{179E99D1-E88A-4E92-BD16-FB86B3CBF08A}" srcOrd="2" destOrd="0" presId="urn:microsoft.com/office/officeart/2008/layout/LinedList"/>
    <dgm:cxn modelId="{E0072084-A8A9-494B-B3B6-8DEEACE7E1EA}" type="presParOf" srcId="{9A32E5ED-03BB-4057-898E-0D9FF245C1F0}" destId="{BC2D4D72-4445-4813-8B14-A9B8822750B6}" srcOrd="3" destOrd="0" presId="urn:microsoft.com/office/officeart/2008/layout/LinedList"/>
    <dgm:cxn modelId="{FF31F3F3-7F8E-49F0-B1BC-20136BC94F77}" type="presParOf" srcId="{BC2D4D72-4445-4813-8B14-A9B8822750B6}" destId="{78668412-F975-48EA-909D-9803EC96D720}" srcOrd="0" destOrd="0" presId="urn:microsoft.com/office/officeart/2008/layout/LinedList"/>
    <dgm:cxn modelId="{5CEFAEA5-DB07-4A5F-B4E0-0BC9BB4C78EB}" type="presParOf" srcId="{BC2D4D72-4445-4813-8B14-A9B8822750B6}" destId="{4A9BBE84-0497-468B-A6F9-D8229CDBEF5D}" srcOrd="1" destOrd="0" presId="urn:microsoft.com/office/officeart/2008/layout/LinedList"/>
    <dgm:cxn modelId="{6CE9011F-9D71-493E-898A-F07EB9D011F6}" type="presParOf" srcId="{9A32E5ED-03BB-4057-898E-0D9FF245C1F0}" destId="{AD6C0371-4C2D-4277-96A1-52115F4D8604}" srcOrd="4" destOrd="0" presId="urn:microsoft.com/office/officeart/2008/layout/LinedList"/>
    <dgm:cxn modelId="{06E40CC7-A291-404B-BE85-7737037BF693}" type="presParOf" srcId="{9A32E5ED-03BB-4057-898E-0D9FF245C1F0}" destId="{66F360AE-A7B4-48CB-80D7-1D7BD263A748}" srcOrd="5" destOrd="0" presId="urn:microsoft.com/office/officeart/2008/layout/LinedList"/>
    <dgm:cxn modelId="{3563157B-FE1B-4944-8123-110AB0C8C06C}" type="presParOf" srcId="{66F360AE-A7B4-48CB-80D7-1D7BD263A748}" destId="{DA5EFD1C-25BF-447D-81A6-5F98BBA08BFE}" srcOrd="0" destOrd="0" presId="urn:microsoft.com/office/officeart/2008/layout/LinedList"/>
    <dgm:cxn modelId="{7A3DF39B-483C-4DA3-8CB5-88A67D58F733}" type="presParOf" srcId="{66F360AE-A7B4-48CB-80D7-1D7BD263A748}" destId="{5DAEF95F-163C-4D98-B77A-3AA30AD0A380}" srcOrd="1" destOrd="0" presId="urn:microsoft.com/office/officeart/2008/layout/LinedList"/>
    <dgm:cxn modelId="{BE7DF917-363F-4160-A3FC-D79810760921}" type="presParOf" srcId="{9A32E5ED-03BB-4057-898E-0D9FF245C1F0}" destId="{7C2FFD0F-740D-46A6-876F-D42C9D0CDEB0}" srcOrd="6" destOrd="0" presId="urn:microsoft.com/office/officeart/2008/layout/LinedList"/>
    <dgm:cxn modelId="{9CF60885-8FE8-4F53-A62B-B719F3F4B6B1}" type="presParOf" srcId="{9A32E5ED-03BB-4057-898E-0D9FF245C1F0}" destId="{A4EF820C-AEA4-4312-8741-84D11D6F3F1B}" srcOrd="7" destOrd="0" presId="urn:microsoft.com/office/officeart/2008/layout/LinedList"/>
    <dgm:cxn modelId="{7F0354C7-9D2E-48D2-991B-3B1038C38146}" type="presParOf" srcId="{A4EF820C-AEA4-4312-8741-84D11D6F3F1B}" destId="{0D942297-EE70-4A36-8DC4-F61B6C7999D2}" srcOrd="0" destOrd="0" presId="urn:microsoft.com/office/officeart/2008/layout/LinedList"/>
    <dgm:cxn modelId="{93234904-F5BF-4013-9A9F-5B8402F5168B}" type="presParOf" srcId="{A4EF820C-AEA4-4312-8741-84D11D6F3F1B}" destId="{8B34E94F-4C09-4842-9370-00F12E85E3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1CE57A-7EB9-459A-8E60-6C592E9FD77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03EA8A5-C498-4601-801F-045313D320F2}">
      <dgm:prSet/>
      <dgm:spPr/>
      <dgm:t>
        <a:bodyPr/>
        <a:lstStyle/>
        <a:p>
          <a:r>
            <a:rPr lang="en-US" b="0" i="0"/>
            <a:t>What AI skills would you grade students on?</a:t>
          </a:r>
          <a:endParaRPr lang="en-US"/>
        </a:p>
      </dgm:t>
    </dgm:pt>
    <dgm:pt modelId="{3BB83EE4-087F-48AC-87B6-95D7F8B9C130}" type="parTrans" cxnId="{4CD45FC9-6850-4006-8B5F-FC7216E1DF13}">
      <dgm:prSet/>
      <dgm:spPr/>
      <dgm:t>
        <a:bodyPr/>
        <a:lstStyle/>
        <a:p>
          <a:endParaRPr lang="en-US"/>
        </a:p>
      </dgm:t>
    </dgm:pt>
    <dgm:pt modelId="{746F1DA9-EA5E-4700-94AC-78C7F780A1B9}" type="sibTrans" cxnId="{4CD45FC9-6850-4006-8B5F-FC7216E1DF13}">
      <dgm:prSet/>
      <dgm:spPr/>
      <dgm:t>
        <a:bodyPr/>
        <a:lstStyle/>
        <a:p>
          <a:endParaRPr lang="en-US"/>
        </a:p>
      </dgm:t>
    </dgm:pt>
    <dgm:pt modelId="{92F29FAA-4F6D-49A4-9D75-6B4E6E0DF212}">
      <dgm:prSet/>
      <dgm:spPr/>
      <dgm:t>
        <a:bodyPr/>
        <a:lstStyle/>
        <a:p>
          <a:r>
            <a:rPr lang="en-US" b="0" i="0"/>
            <a:t>What is an example of rubric language you might use for this assignment?</a:t>
          </a:r>
          <a:endParaRPr lang="en-US"/>
        </a:p>
      </dgm:t>
    </dgm:pt>
    <dgm:pt modelId="{7D19B342-7AA7-43F8-A798-85D781B5BA8F}" type="parTrans" cxnId="{59D6BC2D-6E7F-4AF3-99F3-46867E959F26}">
      <dgm:prSet/>
      <dgm:spPr/>
      <dgm:t>
        <a:bodyPr/>
        <a:lstStyle/>
        <a:p>
          <a:endParaRPr lang="en-US"/>
        </a:p>
      </dgm:t>
    </dgm:pt>
    <dgm:pt modelId="{64BBBFDF-2B78-4C4E-9253-6949E869BAE7}" type="sibTrans" cxnId="{59D6BC2D-6E7F-4AF3-99F3-46867E959F26}">
      <dgm:prSet/>
      <dgm:spPr/>
      <dgm:t>
        <a:bodyPr/>
        <a:lstStyle/>
        <a:p>
          <a:endParaRPr lang="en-US"/>
        </a:p>
      </dgm:t>
    </dgm:pt>
    <dgm:pt modelId="{169F842C-4619-4ADD-8DA1-A8A036E72655}" type="pres">
      <dgm:prSet presAssocID="{711CE57A-7EB9-459A-8E60-6C592E9FD770}" presName="root" presStyleCnt="0">
        <dgm:presLayoutVars>
          <dgm:dir/>
          <dgm:resizeHandles val="exact"/>
        </dgm:presLayoutVars>
      </dgm:prSet>
      <dgm:spPr/>
    </dgm:pt>
    <dgm:pt modelId="{2B378ABC-24DA-42B2-918C-922F9F9E17BD}" type="pres">
      <dgm:prSet presAssocID="{603EA8A5-C498-4601-801F-045313D320F2}" presName="compNode" presStyleCnt="0"/>
      <dgm:spPr/>
    </dgm:pt>
    <dgm:pt modelId="{19C7C447-C335-4069-BE96-C4B198D9403C}" type="pres">
      <dgm:prSet presAssocID="{603EA8A5-C498-4601-801F-045313D320F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A019D4D5-A62C-420B-9B63-A00C1620EF53}" type="pres">
      <dgm:prSet presAssocID="{603EA8A5-C498-4601-801F-045313D320F2}" presName="spaceRect" presStyleCnt="0"/>
      <dgm:spPr/>
    </dgm:pt>
    <dgm:pt modelId="{90083B3F-3005-41F9-A1BF-86F569108299}" type="pres">
      <dgm:prSet presAssocID="{603EA8A5-C498-4601-801F-045313D320F2}" presName="textRect" presStyleLbl="revTx" presStyleIdx="0" presStyleCnt="2">
        <dgm:presLayoutVars>
          <dgm:chMax val="1"/>
          <dgm:chPref val="1"/>
        </dgm:presLayoutVars>
      </dgm:prSet>
      <dgm:spPr/>
    </dgm:pt>
    <dgm:pt modelId="{C2342EA1-8679-4A71-BE6E-A2704871C759}" type="pres">
      <dgm:prSet presAssocID="{746F1DA9-EA5E-4700-94AC-78C7F780A1B9}" presName="sibTrans" presStyleCnt="0"/>
      <dgm:spPr/>
    </dgm:pt>
    <dgm:pt modelId="{36B8A5FA-C4BB-4DA9-88B9-BCCDE32031D6}" type="pres">
      <dgm:prSet presAssocID="{92F29FAA-4F6D-49A4-9D75-6B4E6E0DF212}" presName="compNode" presStyleCnt="0"/>
      <dgm:spPr/>
    </dgm:pt>
    <dgm:pt modelId="{919FCC75-9754-4EBC-8AAB-BA0264C7D2D0}" type="pres">
      <dgm:prSet presAssocID="{92F29FAA-4F6D-49A4-9D75-6B4E6E0DF21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B1D31F8-B3DC-42FD-91D7-649DC6A37069}" type="pres">
      <dgm:prSet presAssocID="{92F29FAA-4F6D-49A4-9D75-6B4E6E0DF212}" presName="spaceRect" presStyleCnt="0"/>
      <dgm:spPr/>
    </dgm:pt>
    <dgm:pt modelId="{EDF1A60B-5303-4577-9B6F-D1296D2155F2}" type="pres">
      <dgm:prSet presAssocID="{92F29FAA-4F6D-49A4-9D75-6B4E6E0DF21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9D6BC2D-6E7F-4AF3-99F3-46867E959F26}" srcId="{711CE57A-7EB9-459A-8E60-6C592E9FD770}" destId="{92F29FAA-4F6D-49A4-9D75-6B4E6E0DF212}" srcOrd="1" destOrd="0" parTransId="{7D19B342-7AA7-43F8-A798-85D781B5BA8F}" sibTransId="{64BBBFDF-2B78-4C4E-9253-6949E869BAE7}"/>
    <dgm:cxn modelId="{0757FF32-12F0-4CBA-AD06-349451E2D9FA}" type="presOf" srcId="{603EA8A5-C498-4601-801F-045313D320F2}" destId="{90083B3F-3005-41F9-A1BF-86F569108299}" srcOrd="0" destOrd="0" presId="urn:microsoft.com/office/officeart/2018/2/layout/IconLabelList"/>
    <dgm:cxn modelId="{F43D49B6-4D1D-42B8-9EFB-D91719D016E3}" type="presOf" srcId="{711CE57A-7EB9-459A-8E60-6C592E9FD770}" destId="{169F842C-4619-4ADD-8DA1-A8A036E72655}" srcOrd="0" destOrd="0" presId="urn:microsoft.com/office/officeart/2018/2/layout/IconLabelList"/>
    <dgm:cxn modelId="{4CD45FC9-6850-4006-8B5F-FC7216E1DF13}" srcId="{711CE57A-7EB9-459A-8E60-6C592E9FD770}" destId="{603EA8A5-C498-4601-801F-045313D320F2}" srcOrd="0" destOrd="0" parTransId="{3BB83EE4-087F-48AC-87B6-95D7F8B9C130}" sibTransId="{746F1DA9-EA5E-4700-94AC-78C7F780A1B9}"/>
    <dgm:cxn modelId="{4AC8FAF2-D35C-44B7-B396-471254D03E04}" type="presOf" srcId="{92F29FAA-4F6D-49A4-9D75-6B4E6E0DF212}" destId="{EDF1A60B-5303-4577-9B6F-D1296D2155F2}" srcOrd="0" destOrd="0" presId="urn:microsoft.com/office/officeart/2018/2/layout/IconLabelList"/>
    <dgm:cxn modelId="{F6EA330F-E684-4F7C-ADB7-FFA63BD8FC81}" type="presParOf" srcId="{169F842C-4619-4ADD-8DA1-A8A036E72655}" destId="{2B378ABC-24DA-42B2-918C-922F9F9E17BD}" srcOrd="0" destOrd="0" presId="urn:microsoft.com/office/officeart/2018/2/layout/IconLabelList"/>
    <dgm:cxn modelId="{491E95C8-841C-46CC-9BFB-D7EF0BD1A568}" type="presParOf" srcId="{2B378ABC-24DA-42B2-918C-922F9F9E17BD}" destId="{19C7C447-C335-4069-BE96-C4B198D9403C}" srcOrd="0" destOrd="0" presId="urn:microsoft.com/office/officeart/2018/2/layout/IconLabelList"/>
    <dgm:cxn modelId="{A9859C1E-767D-4428-AD18-752D2CF77403}" type="presParOf" srcId="{2B378ABC-24DA-42B2-918C-922F9F9E17BD}" destId="{A019D4D5-A62C-420B-9B63-A00C1620EF53}" srcOrd="1" destOrd="0" presId="urn:microsoft.com/office/officeart/2018/2/layout/IconLabelList"/>
    <dgm:cxn modelId="{A3312102-2390-4C6A-B888-4B6D64BD8A9C}" type="presParOf" srcId="{2B378ABC-24DA-42B2-918C-922F9F9E17BD}" destId="{90083B3F-3005-41F9-A1BF-86F569108299}" srcOrd="2" destOrd="0" presId="urn:microsoft.com/office/officeart/2018/2/layout/IconLabelList"/>
    <dgm:cxn modelId="{683A5CA1-1154-44F2-86F2-95F0F5DF3787}" type="presParOf" srcId="{169F842C-4619-4ADD-8DA1-A8A036E72655}" destId="{C2342EA1-8679-4A71-BE6E-A2704871C759}" srcOrd="1" destOrd="0" presId="urn:microsoft.com/office/officeart/2018/2/layout/IconLabelList"/>
    <dgm:cxn modelId="{87FBECDC-CAC0-429B-91F6-7631452699DE}" type="presParOf" srcId="{169F842C-4619-4ADD-8DA1-A8A036E72655}" destId="{36B8A5FA-C4BB-4DA9-88B9-BCCDE32031D6}" srcOrd="2" destOrd="0" presId="urn:microsoft.com/office/officeart/2018/2/layout/IconLabelList"/>
    <dgm:cxn modelId="{83DBE646-B557-4579-9B92-B93C63501925}" type="presParOf" srcId="{36B8A5FA-C4BB-4DA9-88B9-BCCDE32031D6}" destId="{919FCC75-9754-4EBC-8AAB-BA0264C7D2D0}" srcOrd="0" destOrd="0" presId="urn:microsoft.com/office/officeart/2018/2/layout/IconLabelList"/>
    <dgm:cxn modelId="{CEF35172-C5A6-43A0-B9DA-AE753E6AF0C9}" type="presParOf" srcId="{36B8A5FA-C4BB-4DA9-88B9-BCCDE32031D6}" destId="{4B1D31F8-B3DC-42FD-91D7-649DC6A37069}" srcOrd="1" destOrd="0" presId="urn:microsoft.com/office/officeart/2018/2/layout/IconLabelList"/>
    <dgm:cxn modelId="{934D700C-305C-4309-997C-1BE4EF520A64}" type="presParOf" srcId="{36B8A5FA-C4BB-4DA9-88B9-BCCDE32031D6}" destId="{EDF1A60B-5303-4577-9B6F-D1296D2155F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D4B532-27CD-415E-9D95-3B59942CF64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CF47DA7-5C65-4656-BD5C-AF2EC1E799D7}">
      <dgm:prSet/>
      <dgm:spPr/>
      <dgm:t>
        <a:bodyPr/>
        <a:lstStyle/>
        <a:p>
          <a:r>
            <a:rPr lang="en-US" b="0" i="0"/>
            <a:t>Having the opportunity to use AI on a group project to have the paper sound like one author. </a:t>
          </a:r>
          <a:endParaRPr lang="en-US"/>
        </a:p>
      </dgm:t>
    </dgm:pt>
    <dgm:pt modelId="{FBDF0219-0DFF-4670-AC38-7618EA324632}" type="parTrans" cxnId="{7E229FCA-4FD4-4E77-9528-28FE8DB9315D}">
      <dgm:prSet/>
      <dgm:spPr/>
      <dgm:t>
        <a:bodyPr/>
        <a:lstStyle/>
        <a:p>
          <a:endParaRPr lang="en-US"/>
        </a:p>
      </dgm:t>
    </dgm:pt>
    <dgm:pt modelId="{5ED892E8-343F-4C9C-9F9A-B47B5AD75B4F}" type="sibTrans" cxnId="{7E229FCA-4FD4-4E77-9528-28FE8DB9315D}">
      <dgm:prSet/>
      <dgm:spPr/>
      <dgm:t>
        <a:bodyPr/>
        <a:lstStyle/>
        <a:p>
          <a:endParaRPr lang="en-US"/>
        </a:p>
      </dgm:t>
    </dgm:pt>
    <dgm:pt modelId="{F14F716C-5A13-425C-AFB7-DBC01ACAF689}">
      <dgm:prSet/>
      <dgm:spPr/>
      <dgm:t>
        <a:bodyPr/>
        <a:lstStyle/>
        <a:p>
          <a:r>
            <a:rPr lang="en-US" b="0" i="0"/>
            <a:t>Use Al to cite sources to current APA standards. </a:t>
          </a:r>
          <a:endParaRPr lang="en-US"/>
        </a:p>
      </dgm:t>
    </dgm:pt>
    <dgm:pt modelId="{38D7D20C-3655-4CD7-B4BF-41933AB847AD}" type="parTrans" cxnId="{03968C48-FB8D-4FAB-B92F-74B5195E92E7}">
      <dgm:prSet/>
      <dgm:spPr/>
      <dgm:t>
        <a:bodyPr/>
        <a:lstStyle/>
        <a:p>
          <a:endParaRPr lang="en-US"/>
        </a:p>
      </dgm:t>
    </dgm:pt>
    <dgm:pt modelId="{80D461FB-9D2C-4262-8047-57F445B71EEC}" type="sibTrans" cxnId="{03968C48-FB8D-4FAB-B92F-74B5195E92E7}">
      <dgm:prSet/>
      <dgm:spPr/>
      <dgm:t>
        <a:bodyPr/>
        <a:lstStyle/>
        <a:p>
          <a:endParaRPr lang="en-US"/>
        </a:p>
      </dgm:t>
    </dgm:pt>
    <dgm:pt modelId="{1A8EDA63-F020-4231-9848-781C7982EE52}">
      <dgm:prSet/>
      <dgm:spPr/>
      <dgm:t>
        <a:bodyPr/>
        <a:lstStyle/>
        <a:p>
          <a:r>
            <a:rPr lang="en-US" b="0" i="0"/>
            <a:t>Original work is submitted along with the AI generated. </a:t>
          </a:r>
          <a:endParaRPr lang="en-US"/>
        </a:p>
      </dgm:t>
    </dgm:pt>
    <dgm:pt modelId="{E06C7A31-D2F5-4AB1-8366-1CEBBA068B43}" type="parTrans" cxnId="{8E2A1706-DD54-42BD-8073-613B05B7C813}">
      <dgm:prSet/>
      <dgm:spPr/>
      <dgm:t>
        <a:bodyPr/>
        <a:lstStyle/>
        <a:p>
          <a:endParaRPr lang="en-US"/>
        </a:p>
      </dgm:t>
    </dgm:pt>
    <dgm:pt modelId="{C6571916-D90E-4196-AA42-E250C48D70E3}" type="sibTrans" cxnId="{8E2A1706-DD54-42BD-8073-613B05B7C813}">
      <dgm:prSet/>
      <dgm:spPr/>
      <dgm:t>
        <a:bodyPr/>
        <a:lstStyle/>
        <a:p>
          <a:endParaRPr lang="en-US"/>
        </a:p>
      </dgm:t>
    </dgm:pt>
    <dgm:pt modelId="{911A6052-5DDC-4E4E-A925-394BA947812B}">
      <dgm:prSet/>
      <dgm:spPr/>
      <dgm:t>
        <a:bodyPr/>
        <a:lstStyle/>
        <a:p>
          <a:r>
            <a:rPr lang="en-US" b="0" i="0"/>
            <a:t>The AI work is graded.</a:t>
          </a:r>
          <a:endParaRPr lang="en-US"/>
        </a:p>
      </dgm:t>
    </dgm:pt>
    <dgm:pt modelId="{2EB07C72-1DCB-4518-8FA9-2550A1893361}" type="parTrans" cxnId="{C3CEC31A-954E-49CC-9AF6-ACCE34B1AD3A}">
      <dgm:prSet/>
      <dgm:spPr/>
      <dgm:t>
        <a:bodyPr/>
        <a:lstStyle/>
        <a:p>
          <a:endParaRPr lang="en-US"/>
        </a:p>
      </dgm:t>
    </dgm:pt>
    <dgm:pt modelId="{D855D6AE-449D-4D4D-B6CA-7E394D42FD3B}" type="sibTrans" cxnId="{C3CEC31A-954E-49CC-9AF6-ACCE34B1AD3A}">
      <dgm:prSet/>
      <dgm:spPr/>
      <dgm:t>
        <a:bodyPr/>
        <a:lstStyle/>
        <a:p>
          <a:endParaRPr lang="en-US"/>
        </a:p>
      </dgm:t>
    </dgm:pt>
    <dgm:pt modelId="{16BB9A66-FC8B-4407-83C5-2856BE6A0AF1}" type="pres">
      <dgm:prSet presAssocID="{5BD4B532-27CD-415E-9D95-3B59942CF643}" presName="vert0" presStyleCnt="0">
        <dgm:presLayoutVars>
          <dgm:dir/>
          <dgm:animOne val="branch"/>
          <dgm:animLvl val="lvl"/>
        </dgm:presLayoutVars>
      </dgm:prSet>
      <dgm:spPr/>
    </dgm:pt>
    <dgm:pt modelId="{E2708033-F8EA-4EC5-8129-77B0A407777F}" type="pres">
      <dgm:prSet presAssocID="{4CF47DA7-5C65-4656-BD5C-AF2EC1E799D7}" presName="thickLine" presStyleLbl="alignNode1" presStyleIdx="0" presStyleCnt="4"/>
      <dgm:spPr/>
    </dgm:pt>
    <dgm:pt modelId="{676B03C9-018E-48FD-9119-65026678BBC5}" type="pres">
      <dgm:prSet presAssocID="{4CF47DA7-5C65-4656-BD5C-AF2EC1E799D7}" presName="horz1" presStyleCnt="0"/>
      <dgm:spPr/>
    </dgm:pt>
    <dgm:pt modelId="{259AD22B-DCA2-42EB-91B2-519BE5B8FFFC}" type="pres">
      <dgm:prSet presAssocID="{4CF47DA7-5C65-4656-BD5C-AF2EC1E799D7}" presName="tx1" presStyleLbl="revTx" presStyleIdx="0" presStyleCnt="4"/>
      <dgm:spPr/>
    </dgm:pt>
    <dgm:pt modelId="{02763DF6-7E13-4B55-A3E6-8B68FD100515}" type="pres">
      <dgm:prSet presAssocID="{4CF47DA7-5C65-4656-BD5C-AF2EC1E799D7}" presName="vert1" presStyleCnt="0"/>
      <dgm:spPr/>
    </dgm:pt>
    <dgm:pt modelId="{D986BAF5-63E9-4F14-A706-A7DCC133DDD1}" type="pres">
      <dgm:prSet presAssocID="{F14F716C-5A13-425C-AFB7-DBC01ACAF689}" presName="thickLine" presStyleLbl="alignNode1" presStyleIdx="1" presStyleCnt="4"/>
      <dgm:spPr/>
    </dgm:pt>
    <dgm:pt modelId="{A3AAE029-7FAE-493B-A518-7FD4D8E00D90}" type="pres">
      <dgm:prSet presAssocID="{F14F716C-5A13-425C-AFB7-DBC01ACAF689}" presName="horz1" presStyleCnt="0"/>
      <dgm:spPr/>
    </dgm:pt>
    <dgm:pt modelId="{8AB75FB3-7D86-4CED-A6FC-A831504A54B5}" type="pres">
      <dgm:prSet presAssocID="{F14F716C-5A13-425C-AFB7-DBC01ACAF689}" presName="tx1" presStyleLbl="revTx" presStyleIdx="1" presStyleCnt="4"/>
      <dgm:spPr/>
    </dgm:pt>
    <dgm:pt modelId="{B3B7D0A1-2605-4F54-8883-D1051A7AE46B}" type="pres">
      <dgm:prSet presAssocID="{F14F716C-5A13-425C-AFB7-DBC01ACAF689}" presName="vert1" presStyleCnt="0"/>
      <dgm:spPr/>
    </dgm:pt>
    <dgm:pt modelId="{D2DF0D0D-DEBE-47A4-9FE8-7D39F86EBC54}" type="pres">
      <dgm:prSet presAssocID="{1A8EDA63-F020-4231-9848-781C7982EE52}" presName="thickLine" presStyleLbl="alignNode1" presStyleIdx="2" presStyleCnt="4"/>
      <dgm:spPr/>
    </dgm:pt>
    <dgm:pt modelId="{1B8CEDCB-B17B-4C2A-B0BC-6622AD9D9D12}" type="pres">
      <dgm:prSet presAssocID="{1A8EDA63-F020-4231-9848-781C7982EE52}" presName="horz1" presStyleCnt="0"/>
      <dgm:spPr/>
    </dgm:pt>
    <dgm:pt modelId="{AFA2C5BA-4EA9-48E2-A03F-099EC39969EE}" type="pres">
      <dgm:prSet presAssocID="{1A8EDA63-F020-4231-9848-781C7982EE52}" presName="tx1" presStyleLbl="revTx" presStyleIdx="2" presStyleCnt="4"/>
      <dgm:spPr/>
    </dgm:pt>
    <dgm:pt modelId="{1DAB46C1-A06F-498E-8011-EF8FB6C80520}" type="pres">
      <dgm:prSet presAssocID="{1A8EDA63-F020-4231-9848-781C7982EE52}" presName="vert1" presStyleCnt="0"/>
      <dgm:spPr/>
    </dgm:pt>
    <dgm:pt modelId="{2BBAF699-5540-4C53-BA48-C771EE4570DC}" type="pres">
      <dgm:prSet presAssocID="{911A6052-5DDC-4E4E-A925-394BA947812B}" presName="thickLine" presStyleLbl="alignNode1" presStyleIdx="3" presStyleCnt="4"/>
      <dgm:spPr/>
    </dgm:pt>
    <dgm:pt modelId="{AF06BF32-ADDC-4CBD-B445-9C793B798398}" type="pres">
      <dgm:prSet presAssocID="{911A6052-5DDC-4E4E-A925-394BA947812B}" presName="horz1" presStyleCnt="0"/>
      <dgm:spPr/>
    </dgm:pt>
    <dgm:pt modelId="{8DE2D44E-B878-43F8-A0C0-7547B1A01BA3}" type="pres">
      <dgm:prSet presAssocID="{911A6052-5DDC-4E4E-A925-394BA947812B}" presName="tx1" presStyleLbl="revTx" presStyleIdx="3" presStyleCnt="4"/>
      <dgm:spPr/>
    </dgm:pt>
    <dgm:pt modelId="{B6DF8E26-45C6-4F9E-9DAE-9072652FD67E}" type="pres">
      <dgm:prSet presAssocID="{911A6052-5DDC-4E4E-A925-394BA947812B}" presName="vert1" presStyleCnt="0"/>
      <dgm:spPr/>
    </dgm:pt>
  </dgm:ptLst>
  <dgm:cxnLst>
    <dgm:cxn modelId="{8E2A1706-DD54-42BD-8073-613B05B7C813}" srcId="{5BD4B532-27CD-415E-9D95-3B59942CF643}" destId="{1A8EDA63-F020-4231-9848-781C7982EE52}" srcOrd="2" destOrd="0" parTransId="{E06C7A31-D2F5-4AB1-8366-1CEBBA068B43}" sibTransId="{C6571916-D90E-4196-AA42-E250C48D70E3}"/>
    <dgm:cxn modelId="{C3CEC31A-954E-49CC-9AF6-ACCE34B1AD3A}" srcId="{5BD4B532-27CD-415E-9D95-3B59942CF643}" destId="{911A6052-5DDC-4E4E-A925-394BA947812B}" srcOrd="3" destOrd="0" parTransId="{2EB07C72-1DCB-4518-8FA9-2550A1893361}" sibTransId="{D855D6AE-449D-4D4D-B6CA-7E394D42FD3B}"/>
    <dgm:cxn modelId="{111EDA36-8FD4-4DE8-8F40-CA404EB18F7B}" type="presOf" srcId="{1A8EDA63-F020-4231-9848-781C7982EE52}" destId="{AFA2C5BA-4EA9-48E2-A03F-099EC39969EE}" srcOrd="0" destOrd="0" presId="urn:microsoft.com/office/officeart/2008/layout/LinedList"/>
    <dgm:cxn modelId="{03968C48-FB8D-4FAB-B92F-74B5195E92E7}" srcId="{5BD4B532-27CD-415E-9D95-3B59942CF643}" destId="{F14F716C-5A13-425C-AFB7-DBC01ACAF689}" srcOrd="1" destOrd="0" parTransId="{38D7D20C-3655-4CD7-B4BF-41933AB847AD}" sibTransId="{80D461FB-9D2C-4262-8047-57F445B71EEC}"/>
    <dgm:cxn modelId="{E11DBD69-34C9-4DE1-BF9C-855824CBDC8B}" type="presOf" srcId="{911A6052-5DDC-4E4E-A925-394BA947812B}" destId="{8DE2D44E-B878-43F8-A0C0-7547B1A01BA3}" srcOrd="0" destOrd="0" presId="urn:microsoft.com/office/officeart/2008/layout/LinedList"/>
    <dgm:cxn modelId="{6A837BA4-C3D7-44A5-9357-4284DC0A169A}" type="presOf" srcId="{4CF47DA7-5C65-4656-BD5C-AF2EC1E799D7}" destId="{259AD22B-DCA2-42EB-91B2-519BE5B8FFFC}" srcOrd="0" destOrd="0" presId="urn:microsoft.com/office/officeart/2008/layout/LinedList"/>
    <dgm:cxn modelId="{4941FCAE-1A5E-40FD-9DF8-7B9B2DB74515}" type="presOf" srcId="{5BD4B532-27CD-415E-9D95-3B59942CF643}" destId="{16BB9A66-FC8B-4407-83C5-2856BE6A0AF1}" srcOrd="0" destOrd="0" presId="urn:microsoft.com/office/officeart/2008/layout/LinedList"/>
    <dgm:cxn modelId="{7E229FCA-4FD4-4E77-9528-28FE8DB9315D}" srcId="{5BD4B532-27CD-415E-9D95-3B59942CF643}" destId="{4CF47DA7-5C65-4656-BD5C-AF2EC1E799D7}" srcOrd="0" destOrd="0" parTransId="{FBDF0219-0DFF-4670-AC38-7618EA324632}" sibTransId="{5ED892E8-343F-4C9C-9F9A-B47B5AD75B4F}"/>
    <dgm:cxn modelId="{B03241D5-2F5A-4875-A862-BD30138C16AA}" type="presOf" srcId="{F14F716C-5A13-425C-AFB7-DBC01ACAF689}" destId="{8AB75FB3-7D86-4CED-A6FC-A831504A54B5}" srcOrd="0" destOrd="0" presId="urn:microsoft.com/office/officeart/2008/layout/LinedList"/>
    <dgm:cxn modelId="{469B3D54-23BA-4126-90B2-8C57A0F76FFE}" type="presParOf" srcId="{16BB9A66-FC8B-4407-83C5-2856BE6A0AF1}" destId="{E2708033-F8EA-4EC5-8129-77B0A407777F}" srcOrd="0" destOrd="0" presId="urn:microsoft.com/office/officeart/2008/layout/LinedList"/>
    <dgm:cxn modelId="{1C031A11-0BEB-4218-8C7F-E7D16BC65D25}" type="presParOf" srcId="{16BB9A66-FC8B-4407-83C5-2856BE6A0AF1}" destId="{676B03C9-018E-48FD-9119-65026678BBC5}" srcOrd="1" destOrd="0" presId="urn:microsoft.com/office/officeart/2008/layout/LinedList"/>
    <dgm:cxn modelId="{B9AB8321-DE57-4A54-A40F-04A0AFD1FDD1}" type="presParOf" srcId="{676B03C9-018E-48FD-9119-65026678BBC5}" destId="{259AD22B-DCA2-42EB-91B2-519BE5B8FFFC}" srcOrd="0" destOrd="0" presId="urn:microsoft.com/office/officeart/2008/layout/LinedList"/>
    <dgm:cxn modelId="{F44CB8D1-512C-45A5-8217-ED2A14A85FDF}" type="presParOf" srcId="{676B03C9-018E-48FD-9119-65026678BBC5}" destId="{02763DF6-7E13-4B55-A3E6-8B68FD100515}" srcOrd="1" destOrd="0" presId="urn:microsoft.com/office/officeart/2008/layout/LinedList"/>
    <dgm:cxn modelId="{0D5D2CB2-61D8-492A-B7D1-B2BEF04F7982}" type="presParOf" srcId="{16BB9A66-FC8B-4407-83C5-2856BE6A0AF1}" destId="{D986BAF5-63E9-4F14-A706-A7DCC133DDD1}" srcOrd="2" destOrd="0" presId="urn:microsoft.com/office/officeart/2008/layout/LinedList"/>
    <dgm:cxn modelId="{FED6DCFD-6887-46E6-B662-58E4EFC61D96}" type="presParOf" srcId="{16BB9A66-FC8B-4407-83C5-2856BE6A0AF1}" destId="{A3AAE029-7FAE-493B-A518-7FD4D8E00D90}" srcOrd="3" destOrd="0" presId="urn:microsoft.com/office/officeart/2008/layout/LinedList"/>
    <dgm:cxn modelId="{9207AE7A-27A4-40BE-9975-376E3A44A5AE}" type="presParOf" srcId="{A3AAE029-7FAE-493B-A518-7FD4D8E00D90}" destId="{8AB75FB3-7D86-4CED-A6FC-A831504A54B5}" srcOrd="0" destOrd="0" presId="urn:microsoft.com/office/officeart/2008/layout/LinedList"/>
    <dgm:cxn modelId="{3B04F2B1-615E-47BE-9485-63F2112C11D4}" type="presParOf" srcId="{A3AAE029-7FAE-493B-A518-7FD4D8E00D90}" destId="{B3B7D0A1-2605-4F54-8883-D1051A7AE46B}" srcOrd="1" destOrd="0" presId="urn:microsoft.com/office/officeart/2008/layout/LinedList"/>
    <dgm:cxn modelId="{BB654696-7057-4D4D-954B-A6DAD1346AA8}" type="presParOf" srcId="{16BB9A66-FC8B-4407-83C5-2856BE6A0AF1}" destId="{D2DF0D0D-DEBE-47A4-9FE8-7D39F86EBC54}" srcOrd="4" destOrd="0" presId="urn:microsoft.com/office/officeart/2008/layout/LinedList"/>
    <dgm:cxn modelId="{D1F4C9D3-EF7F-4A8B-9E38-04FB61718DB3}" type="presParOf" srcId="{16BB9A66-FC8B-4407-83C5-2856BE6A0AF1}" destId="{1B8CEDCB-B17B-4C2A-B0BC-6622AD9D9D12}" srcOrd="5" destOrd="0" presId="urn:microsoft.com/office/officeart/2008/layout/LinedList"/>
    <dgm:cxn modelId="{CA0C229D-8938-48AC-97DA-61EB9D3BF60F}" type="presParOf" srcId="{1B8CEDCB-B17B-4C2A-B0BC-6622AD9D9D12}" destId="{AFA2C5BA-4EA9-48E2-A03F-099EC39969EE}" srcOrd="0" destOrd="0" presId="urn:microsoft.com/office/officeart/2008/layout/LinedList"/>
    <dgm:cxn modelId="{E67720FE-FA66-4A97-958C-364F1DD914E9}" type="presParOf" srcId="{1B8CEDCB-B17B-4C2A-B0BC-6622AD9D9D12}" destId="{1DAB46C1-A06F-498E-8011-EF8FB6C80520}" srcOrd="1" destOrd="0" presId="urn:microsoft.com/office/officeart/2008/layout/LinedList"/>
    <dgm:cxn modelId="{781ED585-A6B2-4930-94EB-962FEB95978A}" type="presParOf" srcId="{16BB9A66-FC8B-4407-83C5-2856BE6A0AF1}" destId="{2BBAF699-5540-4C53-BA48-C771EE4570DC}" srcOrd="6" destOrd="0" presId="urn:microsoft.com/office/officeart/2008/layout/LinedList"/>
    <dgm:cxn modelId="{E0C1C2E2-49E2-40A1-BF4C-2F252E90C9A1}" type="presParOf" srcId="{16BB9A66-FC8B-4407-83C5-2856BE6A0AF1}" destId="{AF06BF32-ADDC-4CBD-B445-9C793B798398}" srcOrd="7" destOrd="0" presId="urn:microsoft.com/office/officeart/2008/layout/LinedList"/>
    <dgm:cxn modelId="{A73FE4C8-774C-41C6-9B4C-BD9CDBA8EC75}" type="presParOf" srcId="{AF06BF32-ADDC-4CBD-B445-9C793B798398}" destId="{8DE2D44E-B878-43F8-A0C0-7547B1A01BA3}" srcOrd="0" destOrd="0" presId="urn:microsoft.com/office/officeart/2008/layout/LinedList"/>
    <dgm:cxn modelId="{71E57F74-BF5D-4563-8FD7-2CF9C678AA81}" type="presParOf" srcId="{AF06BF32-ADDC-4CBD-B445-9C793B798398}" destId="{B6DF8E26-45C6-4F9E-9DAE-9072652FD67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D93211-8129-4B34-B77A-50AC9BC98E9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57BEBE1-C6A3-4913-8EF0-C81CC18ACDCD}">
      <dgm:prSet/>
      <dgm:spPr/>
      <dgm:t>
        <a:bodyPr/>
        <a:lstStyle/>
        <a:p>
          <a:r>
            <a:rPr lang="en-US" b="0" i="0"/>
            <a:t>What AI skills would you grade students on?</a:t>
          </a:r>
          <a:endParaRPr lang="en-US"/>
        </a:p>
      </dgm:t>
    </dgm:pt>
    <dgm:pt modelId="{A9A6C62F-6B59-4E5C-B684-31152B81CD40}" type="parTrans" cxnId="{08E8BA43-10EA-4FB4-8A38-52B2C6455451}">
      <dgm:prSet/>
      <dgm:spPr/>
      <dgm:t>
        <a:bodyPr/>
        <a:lstStyle/>
        <a:p>
          <a:endParaRPr lang="en-US"/>
        </a:p>
      </dgm:t>
    </dgm:pt>
    <dgm:pt modelId="{729D3F0D-8009-446D-835C-E49F256F4DB5}" type="sibTrans" cxnId="{08E8BA43-10EA-4FB4-8A38-52B2C6455451}">
      <dgm:prSet/>
      <dgm:spPr/>
      <dgm:t>
        <a:bodyPr/>
        <a:lstStyle/>
        <a:p>
          <a:endParaRPr lang="en-US"/>
        </a:p>
      </dgm:t>
    </dgm:pt>
    <dgm:pt modelId="{8E5C98CE-EDA5-42F6-8C68-FB7757037374}">
      <dgm:prSet/>
      <dgm:spPr/>
      <dgm:t>
        <a:bodyPr/>
        <a:lstStyle/>
        <a:p>
          <a:r>
            <a:rPr lang="en-US" b="0" i="0"/>
            <a:t>What is an example of rubric language you might use for this assignment?</a:t>
          </a:r>
          <a:endParaRPr lang="en-US"/>
        </a:p>
      </dgm:t>
    </dgm:pt>
    <dgm:pt modelId="{AA2DFE41-E0A3-4F7E-BC60-EAFF03FDDFDC}" type="parTrans" cxnId="{8A5BE5F2-9854-4ADC-A325-64C165D13005}">
      <dgm:prSet/>
      <dgm:spPr/>
      <dgm:t>
        <a:bodyPr/>
        <a:lstStyle/>
        <a:p>
          <a:endParaRPr lang="en-US"/>
        </a:p>
      </dgm:t>
    </dgm:pt>
    <dgm:pt modelId="{C52DD8C4-F58C-4799-B11E-1FA8FDEB2B4D}" type="sibTrans" cxnId="{8A5BE5F2-9854-4ADC-A325-64C165D13005}">
      <dgm:prSet/>
      <dgm:spPr/>
      <dgm:t>
        <a:bodyPr/>
        <a:lstStyle/>
        <a:p>
          <a:endParaRPr lang="en-US"/>
        </a:p>
      </dgm:t>
    </dgm:pt>
    <dgm:pt modelId="{9C517BEC-9D2B-4D47-8C5B-D12F8F37DEC9}" type="pres">
      <dgm:prSet presAssocID="{52D93211-8129-4B34-B77A-50AC9BC98E90}" presName="root" presStyleCnt="0">
        <dgm:presLayoutVars>
          <dgm:dir/>
          <dgm:resizeHandles val="exact"/>
        </dgm:presLayoutVars>
      </dgm:prSet>
      <dgm:spPr/>
    </dgm:pt>
    <dgm:pt modelId="{852DAD89-066E-4C49-9A8A-964C066F3BD4}" type="pres">
      <dgm:prSet presAssocID="{957BEBE1-C6A3-4913-8EF0-C81CC18ACDCD}" presName="compNode" presStyleCnt="0"/>
      <dgm:spPr/>
    </dgm:pt>
    <dgm:pt modelId="{6C8482E5-067D-4F3E-A771-AB5036BBF344}" type="pres">
      <dgm:prSet presAssocID="{957BEBE1-C6A3-4913-8EF0-C81CC18ACDC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68AFBE32-E7C8-4493-BCD0-6D02B0DC8E1D}" type="pres">
      <dgm:prSet presAssocID="{957BEBE1-C6A3-4913-8EF0-C81CC18ACDCD}" presName="spaceRect" presStyleCnt="0"/>
      <dgm:spPr/>
    </dgm:pt>
    <dgm:pt modelId="{8F90ED85-7F1D-4B6E-855C-A99FF3275DCA}" type="pres">
      <dgm:prSet presAssocID="{957BEBE1-C6A3-4913-8EF0-C81CC18ACDCD}" presName="textRect" presStyleLbl="revTx" presStyleIdx="0" presStyleCnt="2">
        <dgm:presLayoutVars>
          <dgm:chMax val="1"/>
          <dgm:chPref val="1"/>
        </dgm:presLayoutVars>
      </dgm:prSet>
      <dgm:spPr/>
    </dgm:pt>
    <dgm:pt modelId="{84B31DEA-856F-47FA-B300-7510CE9AD1A0}" type="pres">
      <dgm:prSet presAssocID="{729D3F0D-8009-446D-835C-E49F256F4DB5}" presName="sibTrans" presStyleCnt="0"/>
      <dgm:spPr/>
    </dgm:pt>
    <dgm:pt modelId="{0468774E-FC26-4E1E-9F7B-05489488BE9D}" type="pres">
      <dgm:prSet presAssocID="{8E5C98CE-EDA5-42F6-8C68-FB7757037374}" presName="compNode" presStyleCnt="0"/>
      <dgm:spPr/>
    </dgm:pt>
    <dgm:pt modelId="{CA72D469-DFDE-4A10-9FA0-4A34A1CFAB42}" type="pres">
      <dgm:prSet presAssocID="{8E5C98CE-EDA5-42F6-8C68-FB775703737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39D36994-9CE1-4BAC-B7C8-D8A349EE54F5}" type="pres">
      <dgm:prSet presAssocID="{8E5C98CE-EDA5-42F6-8C68-FB7757037374}" presName="spaceRect" presStyleCnt="0"/>
      <dgm:spPr/>
    </dgm:pt>
    <dgm:pt modelId="{385C074A-1751-4DA5-A63B-6A153718886C}" type="pres">
      <dgm:prSet presAssocID="{8E5C98CE-EDA5-42F6-8C68-FB775703737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4100000-3241-460C-A329-B9588EC28C96}" type="presOf" srcId="{957BEBE1-C6A3-4913-8EF0-C81CC18ACDCD}" destId="{8F90ED85-7F1D-4B6E-855C-A99FF3275DCA}" srcOrd="0" destOrd="0" presId="urn:microsoft.com/office/officeart/2018/2/layout/IconLabelList"/>
    <dgm:cxn modelId="{08E8BA43-10EA-4FB4-8A38-52B2C6455451}" srcId="{52D93211-8129-4B34-B77A-50AC9BC98E90}" destId="{957BEBE1-C6A3-4913-8EF0-C81CC18ACDCD}" srcOrd="0" destOrd="0" parTransId="{A9A6C62F-6B59-4E5C-B684-31152B81CD40}" sibTransId="{729D3F0D-8009-446D-835C-E49F256F4DB5}"/>
    <dgm:cxn modelId="{F67FD892-7634-4109-A566-5B0285EC3922}" type="presOf" srcId="{8E5C98CE-EDA5-42F6-8C68-FB7757037374}" destId="{385C074A-1751-4DA5-A63B-6A153718886C}" srcOrd="0" destOrd="0" presId="urn:microsoft.com/office/officeart/2018/2/layout/IconLabelList"/>
    <dgm:cxn modelId="{1C299CDE-F2E4-4B8A-BDF1-80914552C736}" type="presOf" srcId="{52D93211-8129-4B34-B77A-50AC9BC98E90}" destId="{9C517BEC-9D2B-4D47-8C5B-D12F8F37DEC9}" srcOrd="0" destOrd="0" presId="urn:microsoft.com/office/officeart/2018/2/layout/IconLabelList"/>
    <dgm:cxn modelId="{8A5BE5F2-9854-4ADC-A325-64C165D13005}" srcId="{52D93211-8129-4B34-B77A-50AC9BC98E90}" destId="{8E5C98CE-EDA5-42F6-8C68-FB7757037374}" srcOrd="1" destOrd="0" parTransId="{AA2DFE41-E0A3-4F7E-BC60-EAFF03FDDFDC}" sibTransId="{C52DD8C4-F58C-4799-B11E-1FA8FDEB2B4D}"/>
    <dgm:cxn modelId="{E8DC4115-7A16-45CF-AC3D-0370065BB74A}" type="presParOf" srcId="{9C517BEC-9D2B-4D47-8C5B-D12F8F37DEC9}" destId="{852DAD89-066E-4C49-9A8A-964C066F3BD4}" srcOrd="0" destOrd="0" presId="urn:microsoft.com/office/officeart/2018/2/layout/IconLabelList"/>
    <dgm:cxn modelId="{FAD2C93E-9B42-427B-A7A9-F24AE654CA86}" type="presParOf" srcId="{852DAD89-066E-4C49-9A8A-964C066F3BD4}" destId="{6C8482E5-067D-4F3E-A771-AB5036BBF344}" srcOrd="0" destOrd="0" presId="urn:microsoft.com/office/officeart/2018/2/layout/IconLabelList"/>
    <dgm:cxn modelId="{CB17B28B-D7B5-4771-A3BE-7E9E0231508D}" type="presParOf" srcId="{852DAD89-066E-4C49-9A8A-964C066F3BD4}" destId="{68AFBE32-E7C8-4493-BCD0-6D02B0DC8E1D}" srcOrd="1" destOrd="0" presId="urn:microsoft.com/office/officeart/2018/2/layout/IconLabelList"/>
    <dgm:cxn modelId="{77B22FE2-F99D-4295-8A82-09EADAB0F1E1}" type="presParOf" srcId="{852DAD89-066E-4C49-9A8A-964C066F3BD4}" destId="{8F90ED85-7F1D-4B6E-855C-A99FF3275DCA}" srcOrd="2" destOrd="0" presId="urn:microsoft.com/office/officeart/2018/2/layout/IconLabelList"/>
    <dgm:cxn modelId="{98F1485A-1184-4E62-9C7F-E9A5EB3BBED6}" type="presParOf" srcId="{9C517BEC-9D2B-4D47-8C5B-D12F8F37DEC9}" destId="{84B31DEA-856F-47FA-B300-7510CE9AD1A0}" srcOrd="1" destOrd="0" presId="urn:microsoft.com/office/officeart/2018/2/layout/IconLabelList"/>
    <dgm:cxn modelId="{4DE04D9C-70C5-4E60-8948-C3016846BDBC}" type="presParOf" srcId="{9C517BEC-9D2B-4D47-8C5B-D12F8F37DEC9}" destId="{0468774E-FC26-4E1E-9F7B-05489488BE9D}" srcOrd="2" destOrd="0" presId="urn:microsoft.com/office/officeart/2018/2/layout/IconLabelList"/>
    <dgm:cxn modelId="{911F0F15-668E-480A-8411-D29F0F949FAD}" type="presParOf" srcId="{0468774E-FC26-4E1E-9F7B-05489488BE9D}" destId="{CA72D469-DFDE-4A10-9FA0-4A34A1CFAB42}" srcOrd="0" destOrd="0" presId="urn:microsoft.com/office/officeart/2018/2/layout/IconLabelList"/>
    <dgm:cxn modelId="{3311456A-69D0-41AA-A1EC-C2F0F87F8396}" type="presParOf" srcId="{0468774E-FC26-4E1E-9F7B-05489488BE9D}" destId="{39D36994-9CE1-4BAC-B7C8-D8A349EE54F5}" srcOrd="1" destOrd="0" presId="urn:microsoft.com/office/officeart/2018/2/layout/IconLabelList"/>
    <dgm:cxn modelId="{871F20A9-9EE9-4E29-87C7-86FAD3892EEE}" type="presParOf" srcId="{0468774E-FC26-4E1E-9F7B-05489488BE9D}" destId="{385C074A-1751-4DA5-A63B-6A153718886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590BF8-A420-4CC9-8F82-C8D9F258CFF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0591041-2147-4932-97CC-0FB4BEEE1EE5}">
      <dgm:prSet/>
      <dgm:spPr/>
      <dgm:t>
        <a:bodyPr/>
        <a:lstStyle/>
        <a:p>
          <a:r>
            <a:rPr lang="en-US"/>
            <a:t>Prompt development assignments. </a:t>
          </a:r>
        </a:p>
      </dgm:t>
    </dgm:pt>
    <dgm:pt modelId="{86AF7EBD-4E94-489E-926B-EA46D451033B}" type="parTrans" cxnId="{31931F76-B542-4F4F-8262-5CB1C3611E10}">
      <dgm:prSet/>
      <dgm:spPr/>
      <dgm:t>
        <a:bodyPr/>
        <a:lstStyle/>
        <a:p>
          <a:endParaRPr lang="en-US"/>
        </a:p>
      </dgm:t>
    </dgm:pt>
    <dgm:pt modelId="{670C8321-59EF-4600-BEF7-EB92A047C691}" type="sibTrans" cxnId="{31931F76-B542-4F4F-8262-5CB1C3611E10}">
      <dgm:prSet/>
      <dgm:spPr/>
      <dgm:t>
        <a:bodyPr/>
        <a:lstStyle/>
        <a:p>
          <a:endParaRPr lang="en-US"/>
        </a:p>
      </dgm:t>
    </dgm:pt>
    <dgm:pt modelId="{4FB26F20-EBF3-4A60-B4BC-10DD64E7B560}">
      <dgm:prSet/>
      <dgm:spPr/>
      <dgm:t>
        <a:bodyPr/>
        <a:lstStyle/>
        <a:p>
          <a:r>
            <a:rPr lang="en-US"/>
            <a:t>Analysis of AI generated data. </a:t>
          </a:r>
        </a:p>
      </dgm:t>
    </dgm:pt>
    <dgm:pt modelId="{275713A6-D8D9-4491-8C83-F544F1759C89}" type="parTrans" cxnId="{66A7B9BC-BFCA-4F05-BF1B-55C392D42825}">
      <dgm:prSet/>
      <dgm:spPr/>
      <dgm:t>
        <a:bodyPr/>
        <a:lstStyle/>
        <a:p>
          <a:endParaRPr lang="en-US"/>
        </a:p>
      </dgm:t>
    </dgm:pt>
    <dgm:pt modelId="{2CDB9D6C-3B4B-4609-B2D3-C20D98215390}" type="sibTrans" cxnId="{66A7B9BC-BFCA-4F05-BF1B-55C392D42825}">
      <dgm:prSet/>
      <dgm:spPr/>
      <dgm:t>
        <a:bodyPr/>
        <a:lstStyle/>
        <a:p>
          <a:endParaRPr lang="en-US"/>
        </a:p>
      </dgm:t>
    </dgm:pt>
    <dgm:pt modelId="{47465046-75D4-4728-8FBF-1B0A631173C9}">
      <dgm:prSet/>
      <dgm:spPr/>
      <dgm:t>
        <a:bodyPr/>
        <a:lstStyle/>
        <a:p>
          <a:r>
            <a:rPr lang="en-US"/>
            <a:t>Evaluation and revision of prompts. </a:t>
          </a:r>
        </a:p>
      </dgm:t>
    </dgm:pt>
    <dgm:pt modelId="{BBA65B91-4834-43CC-88BB-6DF5AE9DEF3D}" type="parTrans" cxnId="{D2E7348F-168B-4AA7-B2F1-166647956061}">
      <dgm:prSet/>
      <dgm:spPr/>
      <dgm:t>
        <a:bodyPr/>
        <a:lstStyle/>
        <a:p>
          <a:endParaRPr lang="en-US"/>
        </a:p>
      </dgm:t>
    </dgm:pt>
    <dgm:pt modelId="{9E0A81E9-E3D3-48BF-B7A6-8C3776E86267}" type="sibTrans" cxnId="{D2E7348F-168B-4AA7-B2F1-166647956061}">
      <dgm:prSet/>
      <dgm:spPr/>
      <dgm:t>
        <a:bodyPr/>
        <a:lstStyle/>
        <a:p>
          <a:endParaRPr lang="en-US"/>
        </a:p>
      </dgm:t>
    </dgm:pt>
    <dgm:pt modelId="{FF68DBC9-7941-46FD-B216-B1DB218D6072}">
      <dgm:prSet/>
      <dgm:spPr/>
      <dgm:t>
        <a:bodyPr/>
        <a:lstStyle/>
        <a:p>
          <a:r>
            <a:rPr lang="en-US"/>
            <a:t>Revised AI data and analysis.  </a:t>
          </a:r>
        </a:p>
      </dgm:t>
    </dgm:pt>
    <dgm:pt modelId="{89294CBA-F02C-456F-877F-17FDF48006F2}" type="parTrans" cxnId="{1C79618B-950E-4154-BF93-0A4871087011}">
      <dgm:prSet/>
      <dgm:spPr/>
      <dgm:t>
        <a:bodyPr/>
        <a:lstStyle/>
        <a:p>
          <a:endParaRPr lang="en-US"/>
        </a:p>
      </dgm:t>
    </dgm:pt>
    <dgm:pt modelId="{8F88FC9A-D8F5-432A-979C-EDC581671846}" type="sibTrans" cxnId="{1C79618B-950E-4154-BF93-0A4871087011}">
      <dgm:prSet/>
      <dgm:spPr/>
      <dgm:t>
        <a:bodyPr/>
        <a:lstStyle/>
        <a:p>
          <a:endParaRPr lang="en-US"/>
        </a:p>
      </dgm:t>
    </dgm:pt>
    <dgm:pt modelId="{B3DA17C4-43AC-4BE9-ABA8-77B0CD5CFEF4}">
      <dgm:prSet/>
      <dgm:spPr/>
      <dgm:t>
        <a:bodyPr/>
        <a:lstStyle/>
        <a:p>
          <a:r>
            <a:rPr lang="en-US"/>
            <a:t>Review and validation of AI sources. </a:t>
          </a:r>
        </a:p>
      </dgm:t>
    </dgm:pt>
    <dgm:pt modelId="{A131B3CB-2563-4A69-B46E-5C013D19FB8B}" type="parTrans" cxnId="{3433EACA-ED0D-4A95-8E5E-425D188F001D}">
      <dgm:prSet/>
      <dgm:spPr/>
      <dgm:t>
        <a:bodyPr/>
        <a:lstStyle/>
        <a:p>
          <a:endParaRPr lang="en-US"/>
        </a:p>
      </dgm:t>
    </dgm:pt>
    <dgm:pt modelId="{5A2B63D0-79EC-4CA1-B45C-94A98E11FEDF}" type="sibTrans" cxnId="{3433EACA-ED0D-4A95-8E5E-425D188F001D}">
      <dgm:prSet/>
      <dgm:spPr/>
      <dgm:t>
        <a:bodyPr/>
        <a:lstStyle/>
        <a:p>
          <a:endParaRPr lang="en-US"/>
        </a:p>
      </dgm:t>
    </dgm:pt>
    <dgm:pt modelId="{46B3D636-2C43-4145-9AAC-9BB421856EAB}" type="pres">
      <dgm:prSet presAssocID="{A6590BF8-A420-4CC9-8F82-C8D9F258CFFA}" presName="vert0" presStyleCnt="0">
        <dgm:presLayoutVars>
          <dgm:dir/>
          <dgm:animOne val="branch"/>
          <dgm:animLvl val="lvl"/>
        </dgm:presLayoutVars>
      </dgm:prSet>
      <dgm:spPr/>
    </dgm:pt>
    <dgm:pt modelId="{C4056D6A-4C2B-41AB-BE3B-B175E5218DA8}" type="pres">
      <dgm:prSet presAssocID="{60591041-2147-4932-97CC-0FB4BEEE1EE5}" presName="thickLine" presStyleLbl="alignNode1" presStyleIdx="0" presStyleCnt="5"/>
      <dgm:spPr/>
    </dgm:pt>
    <dgm:pt modelId="{DA23E97C-9F8F-4EE1-8114-171505C426B8}" type="pres">
      <dgm:prSet presAssocID="{60591041-2147-4932-97CC-0FB4BEEE1EE5}" presName="horz1" presStyleCnt="0"/>
      <dgm:spPr/>
    </dgm:pt>
    <dgm:pt modelId="{7CAAD772-86C1-47CD-A51D-E7D59CF6284A}" type="pres">
      <dgm:prSet presAssocID="{60591041-2147-4932-97CC-0FB4BEEE1EE5}" presName="tx1" presStyleLbl="revTx" presStyleIdx="0" presStyleCnt="5"/>
      <dgm:spPr/>
    </dgm:pt>
    <dgm:pt modelId="{9EFB8EB3-16B6-423F-BD9D-95B090C2C650}" type="pres">
      <dgm:prSet presAssocID="{60591041-2147-4932-97CC-0FB4BEEE1EE5}" presName="vert1" presStyleCnt="0"/>
      <dgm:spPr/>
    </dgm:pt>
    <dgm:pt modelId="{950E8071-8A15-42C6-8CF4-A0F73128E6BE}" type="pres">
      <dgm:prSet presAssocID="{4FB26F20-EBF3-4A60-B4BC-10DD64E7B560}" presName="thickLine" presStyleLbl="alignNode1" presStyleIdx="1" presStyleCnt="5"/>
      <dgm:spPr/>
    </dgm:pt>
    <dgm:pt modelId="{F5AB3934-DA86-4943-B6B6-8782D9DA16E5}" type="pres">
      <dgm:prSet presAssocID="{4FB26F20-EBF3-4A60-B4BC-10DD64E7B560}" presName="horz1" presStyleCnt="0"/>
      <dgm:spPr/>
    </dgm:pt>
    <dgm:pt modelId="{5B8B675B-F990-47AC-9671-6C11D3D69686}" type="pres">
      <dgm:prSet presAssocID="{4FB26F20-EBF3-4A60-B4BC-10DD64E7B560}" presName="tx1" presStyleLbl="revTx" presStyleIdx="1" presStyleCnt="5"/>
      <dgm:spPr/>
    </dgm:pt>
    <dgm:pt modelId="{0D364502-B930-4B61-A28B-542DF20E0A99}" type="pres">
      <dgm:prSet presAssocID="{4FB26F20-EBF3-4A60-B4BC-10DD64E7B560}" presName="vert1" presStyleCnt="0"/>
      <dgm:spPr/>
    </dgm:pt>
    <dgm:pt modelId="{ECD1E304-856C-402D-8961-426F4F37BF47}" type="pres">
      <dgm:prSet presAssocID="{47465046-75D4-4728-8FBF-1B0A631173C9}" presName="thickLine" presStyleLbl="alignNode1" presStyleIdx="2" presStyleCnt="5"/>
      <dgm:spPr/>
    </dgm:pt>
    <dgm:pt modelId="{35C4CCCD-2582-43A7-9186-A48EC24A49ED}" type="pres">
      <dgm:prSet presAssocID="{47465046-75D4-4728-8FBF-1B0A631173C9}" presName="horz1" presStyleCnt="0"/>
      <dgm:spPr/>
    </dgm:pt>
    <dgm:pt modelId="{715D1983-D9A7-438C-B1F4-7260ED15E67F}" type="pres">
      <dgm:prSet presAssocID="{47465046-75D4-4728-8FBF-1B0A631173C9}" presName="tx1" presStyleLbl="revTx" presStyleIdx="2" presStyleCnt="5"/>
      <dgm:spPr/>
    </dgm:pt>
    <dgm:pt modelId="{B080182F-9E0C-4202-9AA4-B6DF12F1051A}" type="pres">
      <dgm:prSet presAssocID="{47465046-75D4-4728-8FBF-1B0A631173C9}" presName="vert1" presStyleCnt="0"/>
      <dgm:spPr/>
    </dgm:pt>
    <dgm:pt modelId="{15A6F24F-B875-41B9-BEDD-AE603AA58156}" type="pres">
      <dgm:prSet presAssocID="{FF68DBC9-7941-46FD-B216-B1DB218D6072}" presName="thickLine" presStyleLbl="alignNode1" presStyleIdx="3" presStyleCnt="5"/>
      <dgm:spPr/>
    </dgm:pt>
    <dgm:pt modelId="{78FD1914-41E7-4B5B-BB7D-439F71E72CAA}" type="pres">
      <dgm:prSet presAssocID="{FF68DBC9-7941-46FD-B216-B1DB218D6072}" presName="horz1" presStyleCnt="0"/>
      <dgm:spPr/>
    </dgm:pt>
    <dgm:pt modelId="{FAFE2517-56D5-4CBF-9273-A0C7BE12E065}" type="pres">
      <dgm:prSet presAssocID="{FF68DBC9-7941-46FD-B216-B1DB218D6072}" presName="tx1" presStyleLbl="revTx" presStyleIdx="3" presStyleCnt="5"/>
      <dgm:spPr/>
    </dgm:pt>
    <dgm:pt modelId="{4D1AEE0F-CF71-4065-AA65-903A7E8F8981}" type="pres">
      <dgm:prSet presAssocID="{FF68DBC9-7941-46FD-B216-B1DB218D6072}" presName="vert1" presStyleCnt="0"/>
      <dgm:spPr/>
    </dgm:pt>
    <dgm:pt modelId="{00D69FC7-39D8-49A5-8B02-DB61E6E50232}" type="pres">
      <dgm:prSet presAssocID="{B3DA17C4-43AC-4BE9-ABA8-77B0CD5CFEF4}" presName="thickLine" presStyleLbl="alignNode1" presStyleIdx="4" presStyleCnt="5"/>
      <dgm:spPr/>
    </dgm:pt>
    <dgm:pt modelId="{F403F1A3-FC51-4649-8CC7-A6BDF24C43D6}" type="pres">
      <dgm:prSet presAssocID="{B3DA17C4-43AC-4BE9-ABA8-77B0CD5CFEF4}" presName="horz1" presStyleCnt="0"/>
      <dgm:spPr/>
    </dgm:pt>
    <dgm:pt modelId="{C081812C-68BF-4B49-93B7-20D3672220FE}" type="pres">
      <dgm:prSet presAssocID="{B3DA17C4-43AC-4BE9-ABA8-77B0CD5CFEF4}" presName="tx1" presStyleLbl="revTx" presStyleIdx="4" presStyleCnt="5"/>
      <dgm:spPr/>
    </dgm:pt>
    <dgm:pt modelId="{9EB1CD67-DE93-4BB7-BA0F-3C1C3ADCB1F9}" type="pres">
      <dgm:prSet presAssocID="{B3DA17C4-43AC-4BE9-ABA8-77B0CD5CFEF4}" presName="vert1" presStyleCnt="0"/>
      <dgm:spPr/>
    </dgm:pt>
  </dgm:ptLst>
  <dgm:cxnLst>
    <dgm:cxn modelId="{FCFCBC29-4505-4F28-9917-40C25F23521F}" type="presOf" srcId="{60591041-2147-4932-97CC-0FB4BEEE1EE5}" destId="{7CAAD772-86C1-47CD-A51D-E7D59CF6284A}" srcOrd="0" destOrd="0" presId="urn:microsoft.com/office/officeart/2008/layout/LinedList"/>
    <dgm:cxn modelId="{31931F76-B542-4F4F-8262-5CB1C3611E10}" srcId="{A6590BF8-A420-4CC9-8F82-C8D9F258CFFA}" destId="{60591041-2147-4932-97CC-0FB4BEEE1EE5}" srcOrd="0" destOrd="0" parTransId="{86AF7EBD-4E94-489E-926B-EA46D451033B}" sibTransId="{670C8321-59EF-4600-BEF7-EB92A047C691}"/>
    <dgm:cxn modelId="{F471767C-CE0A-4C80-AB8D-E1123DD2D916}" type="presOf" srcId="{A6590BF8-A420-4CC9-8F82-C8D9F258CFFA}" destId="{46B3D636-2C43-4145-9AAC-9BB421856EAB}" srcOrd="0" destOrd="0" presId="urn:microsoft.com/office/officeart/2008/layout/LinedList"/>
    <dgm:cxn modelId="{1C79618B-950E-4154-BF93-0A4871087011}" srcId="{A6590BF8-A420-4CC9-8F82-C8D9F258CFFA}" destId="{FF68DBC9-7941-46FD-B216-B1DB218D6072}" srcOrd="3" destOrd="0" parTransId="{89294CBA-F02C-456F-877F-17FDF48006F2}" sibTransId="{8F88FC9A-D8F5-432A-979C-EDC581671846}"/>
    <dgm:cxn modelId="{D2E7348F-168B-4AA7-B2F1-166647956061}" srcId="{A6590BF8-A420-4CC9-8F82-C8D9F258CFFA}" destId="{47465046-75D4-4728-8FBF-1B0A631173C9}" srcOrd="2" destOrd="0" parTransId="{BBA65B91-4834-43CC-88BB-6DF5AE9DEF3D}" sibTransId="{9E0A81E9-E3D3-48BF-B7A6-8C3776E86267}"/>
    <dgm:cxn modelId="{C7D2BBA7-13F6-425D-91FB-0A5D3F47F7D9}" type="presOf" srcId="{47465046-75D4-4728-8FBF-1B0A631173C9}" destId="{715D1983-D9A7-438C-B1F4-7260ED15E67F}" srcOrd="0" destOrd="0" presId="urn:microsoft.com/office/officeart/2008/layout/LinedList"/>
    <dgm:cxn modelId="{66A7B9BC-BFCA-4F05-BF1B-55C392D42825}" srcId="{A6590BF8-A420-4CC9-8F82-C8D9F258CFFA}" destId="{4FB26F20-EBF3-4A60-B4BC-10DD64E7B560}" srcOrd="1" destOrd="0" parTransId="{275713A6-D8D9-4491-8C83-F544F1759C89}" sibTransId="{2CDB9D6C-3B4B-4609-B2D3-C20D98215390}"/>
    <dgm:cxn modelId="{B3D355C1-91FF-497B-9A76-EE074BCA4698}" type="presOf" srcId="{FF68DBC9-7941-46FD-B216-B1DB218D6072}" destId="{FAFE2517-56D5-4CBF-9273-A0C7BE12E065}" srcOrd="0" destOrd="0" presId="urn:microsoft.com/office/officeart/2008/layout/LinedList"/>
    <dgm:cxn modelId="{3433EACA-ED0D-4A95-8E5E-425D188F001D}" srcId="{A6590BF8-A420-4CC9-8F82-C8D9F258CFFA}" destId="{B3DA17C4-43AC-4BE9-ABA8-77B0CD5CFEF4}" srcOrd="4" destOrd="0" parTransId="{A131B3CB-2563-4A69-B46E-5C013D19FB8B}" sibTransId="{5A2B63D0-79EC-4CA1-B45C-94A98E11FEDF}"/>
    <dgm:cxn modelId="{1CF4B1D2-48C1-4374-A0C7-99B870377F15}" type="presOf" srcId="{4FB26F20-EBF3-4A60-B4BC-10DD64E7B560}" destId="{5B8B675B-F990-47AC-9671-6C11D3D69686}" srcOrd="0" destOrd="0" presId="urn:microsoft.com/office/officeart/2008/layout/LinedList"/>
    <dgm:cxn modelId="{524EA7F3-438D-4BA6-B907-A4A428763C88}" type="presOf" srcId="{B3DA17C4-43AC-4BE9-ABA8-77B0CD5CFEF4}" destId="{C081812C-68BF-4B49-93B7-20D3672220FE}" srcOrd="0" destOrd="0" presId="urn:microsoft.com/office/officeart/2008/layout/LinedList"/>
    <dgm:cxn modelId="{419E0F28-5D70-46A6-A7CF-D63799157B1C}" type="presParOf" srcId="{46B3D636-2C43-4145-9AAC-9BB421856EAB}" destId="{C4056D6A-4C2B-41AB-BE3B-B175E5218DA8}" srcOrd="0" destOrd="0" presId="urn:microsoft.com/office/officeart/2008/layout/LinedList"/>
    <dgm:cxn modelId="{4DEEE3B8-B0BB-458F-A841-3BB816E6B4C0}" type="presParOf" srcId="{46B3D636-2C43-4145-9AAC-9BB421856EAB}" destId="{DA23E97C-9F8F-4EE1-8114-171505C426B8}" srcOrd="1" destOrd="0" presId="urn:microsoft.com/office/officeart/2008/layout/LinedList"/>
    <dgm:cxn modelId="{64C053C6-0CBE-4528-85FB-6F1E22109B09}" type="presParOf" srcId="{DA23E97C-9F8F-4EE1-8114-171505C426B8}" destId="{7CAAD772-86C1-47CD-A51D-E7D59CF6284A}" srcOrd="0" destOrd="0" presId="urn:microsoft.com/office/officeart/2008/layout/LinedList"/>
    <dgm:cxn modelId="{10D7D72B-EA2E-4299-9DA2-F7E98B91E49D}" type="presParOf" srcId="{DA23E97C-9F8F-4EE1-8114-171505C426B8}" destId="{9EFB8EB3-16B6-423F-BD9D-95B090C2C650}" srcOrd="1" destOrd="0" presId="urn:microsoft.com/office/officeart/2008/layout/LinedList"/>
    <dgm:cxn modelId="{BF923FAA-4B86-4E79-8BBA-89B733E931A0}" type="presParOf" srcId="{46B3D636-2C43-4145-9AAC-9BB421856EAB}" destId="{950E8071-8A15-42C6-8CF4-A0F73128E6BE}" srcOrd="2" destOrd="0" presId="urn:microsoft.com/office/officeart/2008/layout/LinedList"/>
    <dgm:cxn modelId="{8E12CA57-2A73-460A-9808-283E316C4D7F}" type="presParOf" srcId="{46B3D636-2C43-4145-9AAC-9BB421856EAB}" destId="{F5AB3934-DA86-4943-B6B6-8782D9DA16E5}" srcOrd="3" destOrd="0" presId="urn:microsoft.com/office/officeart/2008/layout/LinedList"/>
    <dgm:cxn modelId="{D98DE0EE-9221-4FBE-B98F-8A3D96BB7EB7}" type="presParOf" srcId="{F5AB3934-DA86-4943-B6B6-8782D9DA16E5}" destId="{5B8B675B-F990-47AC-9671-6C11D3D69686}" srcOrd="0" destOrd="0" presId="urn:microsoft.com/office/officeart/2008/layout/LinedList"/>
    <dgm:cxn modelId="{056542A9-0840-4899-975D-2BCF69E28535}" type="presParOf" srcId="{F5AB3934-DA86-4943-B6B6-8782D9DA16E5}" destId="{0D364502-B930-4B61-A28B-542DF20E0A99}" srcOrd="1" destOrd="0" presId="urn:microsoft.com/office/officeart/2008/layout/LinedList"/>
    <dgm:cxn modelId="{5208D9DE-28E9-40E3-9C64-8BB43F967E21}" type="presParOf" srcId="{46B3D636-2C43-4145-9AAC-9BB421856EAB}" destId="{ECD1E304-856C-402D-8961-426F4F37BF47}" srcOrd="4" destOrd="0" presId="urn:microsoft.com/office/officeart/2008/layout/LinedList"/>
    <dgm:cxn modelId="{60634049-25C2-415E-9356-BBFF1A910A71}" type="presParOf" srcId="{46B3D636-2C43-4145-9AAC-9BB421856EAB}" destId="{35C4CCCD-2582-43A7-9186-A48EC24A49ED}" srcOrd="5" destOrd="0" presId="urn:microsoft.com/office/officeart/2008/layout/LinedList"/>
    <dgm:cxn modelId="{EDA12114-59D8-45E6-8496-CD0E0C5F22FB}" type="presParOf" srcId="{35C4CCCD-2582-43A7-9186-A48EC24A49ED}" destId="{715D1983-D9A7-438C-B1F4-7260ED15E67F}" srcOrd="0" destOrd="0" presId="urn:microsoft.com/office/officeart/2008/layout/LinedList"/>
    <dgm:cxn modelId="{FBD3E243-567A-442F-9A2B-51AD22B14D8C}" type="presParOf" srcId="{35C4CCCD-2582-43A7-9186-A48EC24A49ED}" destId="{B080182F-9E0C-4202-9AA4-B6DF12F1051A}" srcOrd="1" destOrd="0" presId="urn:microsoft.com/office/officeart/2008/layout/LinedList"/>
    <dgm:cxn modelId="{6074BE6F-978F-4134-A195-2B75CB72B94E}" type="presParOf" srcId="{46B3D636-2C43-4145-9AAC-9BB421856EAB}" destId="{15A6F24F-B875-41B9-BEDD-AE603AA58156}" srcOrd="6" destOrd="0" presId="urn:microsoft.com/office/officeart/2008/layout/LinedList"/>
    <dgm:cxn modelId="{6DA92CF2-9256-41EC-84D2-EF89B604D705}" type="presParOf" srcId="{46B3D636-2C43-4145-9AAC-9BB421856EAB}" destId="{78FD1914-41E7-4B5B-BB7D-439F71E72CAA}" srcOrd="7" destOrd="0" presId="urn:microsoft.com/office/officeart/2008/layout/LinedList"/>
    <dgm:cxn modelId="{D793E693-7124-40DB-9FD9-1A05182B0926}" type="presParOf" srcId="{78FD1914-41E7-4B5B-BB7D-439F71E72CAA}" destId="{FAFE2517-56D5-4CBF-9273-A0C7BE12E065}" srcOrd="0" destOrd="0" presId="urn:microsoft.com/office/officeart/2008/layout/LinedList"/>
    <dgm:cxn modelId="{A3EF4B2B-C45D-4D33-A1EC-FF71A5AE3ECD}" type="presParOf" srcId="{78FD1914-41E7-4B5B-BB7D-439F71E72CAA}" destId="{4D1AEE0F-CF71-4065-AA65-903A7E8F8981}" srcOrd="1" destOrd="0" presId="urn:microsoft.com/office/officeart/2008/layout/LinedList"/>
    <dgm:cxn modelId="{D2D64C4F-0B99-407C-84E3-6DB1800F189D}" type="presParOf" srcId="{46B3D636-2C43-4145-9AAC-9BB421856EAB}" destId="{00D69FC7-39D8-49A5-8B02-DB61E6E50232}" srcOrd="8" destOrd="0" presId="urn:microsoft.com/office/officeart/2008/layout/LinedList"/>
    <dgm:cxn modelId="{498CC6C7-16EE-498E-9305-3D2F1DD3F9C1}" type="presParOf" srcId="{46B3D636-2C43-4145-9AAC-9BB421856EAB}" destId="{F403F1A3-FC51-4649-8CC7-A6BDF24C43D6}" srcOrd="9" destOrd="0" presId="urn:microsoft.com/office/officeart/2008/layout/LinedList"/>
    <dgm:cxn modelId="{ABCD11D5-585D-477E-BCAC-63A6A703713B}" type="presParOf" srcId="{F403F1A3-FC51-4649-8CC7-A6BDF24C43D6}" destId="{C081812C-68BF-4B49-93B7-20D3672220FE}" srcOrd="0" destOrd="0" presId="urn:microsoft.com/office/officeart/2008/layout/LinedList"/>
    <dgm:cxn modelId="{CDAD3FF6-71C4-40BF-A17C-8B65D8E221EE}" type="presParOf" srcId="{F403F1A3-FC51-4649-8CC7-A6BDF24C43D6}" destId="{9EB1CD67-DE93-4BB7-BA0F-3C1C3ADCB1F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A009D-FC2B-44B2-9D45-09FDE36A7586}">
      <dsp:nvSpPr>
        <dsp:cNvPr id="0" name=""/>
        <dsp:cNvSpPr/>
      </dsp:nvSpPr>
      <dsp:spPr>
        <a:xfrm>
          <a:off x="0" y="533"/>
          <a:ext cx="6728905" cy="12488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43E7A-BEF5-48B7-A38F-597E0DACF2BB}">
      <dsp:nvSpPr>
        <dsp:cNvPr id="0" name=""/>
        <dsp:cNvSpPr/>
      </dsp:nvSpPr>
      <dsp:spPr>
        <a:xfrm>
          <a:off x="377771" y="281520"/>
          <a:ext cx="686856" cy="6868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EE129-75E0-4141-BA98-12E137EC5957}">
      <dsp:nvSpPr>
        <dsp:cNvPr id="0" name=""/>
        <dsp:cNvSpPr/>
      </dsp:nvSpPr>
      <dsp:spPr>
        <a:xfrm>
          <a:off x="1442398" y="533"/>
          <a:ext cx="5286506" cy="1248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168" tIns="132168" rIns="132168" bIns="13216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Taskforce</a:t>
          </a:r>
          <a:endParaRPr lang="en-US" sz="2500" kern="1200"/>
        </a:p>
      </dsp:txBody>
      <dsp:txXfrm>
        <a:off x="1442398" y="533"/>
        <a:ext cx="5286506" cy="1248830"/>
      </dsp:txXfrm>
    </dsp:sp>
    <dsp:sp modelId="{5C65BA58-DE5C-4A50-80BD-980F92CB5A8F}">
      <dsp:nvSpPr>
        <dsp:cNvPr id="0" name=""/>
        <dsp:cNvSpPr/>
      </dsp:nvSpPr>
      <dsp:spPr>
        <a:xfrm>
          <a:off x="0" y="1561571"/>
          <a:ext cx="6728905" cy="12488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0E341-9D8B-431B-8E8F-63BBCEEED529}">
      <dsp:nvSpPr>
        <dsp:cNvPr id="0" name=""/>
        <dsp:cNvSpPr/>
      </dsp:nvSpPr>
      <dsp:spPr>
        <a:xfrm>
          <a:off x="377771" y="1842558"/>
          <a:ext cx="686856" cy="6868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4EC88-B9C0-4EA6-B67A-2CA6C802A2E3}">
      <dsp:nvSpPr>
        <dsp:cNvPr id="0" name=""/>
        <dsp:cNvSpPr/>
      </dsp:nvSpPr>
      <dsp:spPr>
        <a:xfrm>
          <a:off x="1442398" y="1561571"/>
          <a:ext cx="5286506" cy="1248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168" tIns="132168" rIns="132168" bIns="13216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Recommendations</a:t>
          </a:r>
          <a:endParaRPr lang="en-US" sz="2500" kern="1200"/>
        </a:p>
      </dsp:txBody>
      <dsp:txXfrm>
        <a:off x="1442398" y="1561571"/>
        <a:ext cx="5286506" cy="1248830"/>
      </dsp:txXfrm>
    </dsp:sp>
    <dsp:sp modelId="{3474DD3B-5C9B-47F6-8316-C9A4AA8A27AE}">
      <dsp:nvSpPr>
        <dsp:cNvPr id="0" name=""/>
        <dsp:cNvSpPr/>
      </dsp:nvSpPr>
      <dsp:spPr>
        <a:xfrm>
          <a:off x="0" y="3122609"/>
          <a:ext cx="6728905" cy="12488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B02741-84FA-4BD7-AF0D-D7F97A55CA2A}">
      <dsp:nvSpPr>
        <dsp:cNvPr id="0" name=""/>
        <dsp:cNvSpPr/>
      </dsp:nvSpPr>
      <dsp:spPr>
        <a:xfrm>
          <a:off x="377771" y="3403595"/>
          <a:ext cx="686856" cy="6868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3130F-7D14-49A5-B751-27540F5E7024}">
      <dsp:nvSpPr>
        <dsp:cNvPr id="0" name=""/>
        <dsp:cNvSpPr/>
      </dsp:nvSpPr>
      <dsp:spPr>
        <a:xfrm>
          <a:off x="1442398" y="3122609"/>
          <a:ext cx="5286506" cy="1248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168" tIns="132168" rIns="132168" bIns="13216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Next Steps</a:t>
          </a:r>
          <a:endParaRPr lang="en-US" sz="2500" kern="1200"/>
        </a:p>
      </dsp:txBody>
      <dsp:txXfrm>
        <a:off x="1442398" y="3122609"/>
        <a:ext cx="5286506" cy="12488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0A444-A4C5-494D-9D1B-930EAD28B2E5}">
      <dsp:nvSpPr>
        <dsp:cNvPr id="0" name=""/>
        <dsp:cNvSpPr/>
      </dsp:nvSpPr>
      <dsp:spPr>
        <a:xfrm>
          <a:off x="1816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5BF7D-0B80-4BD8-94BE-EE00617D3A24}">
      <dsp:nvSpPr>
        <dsp:cNvPr id="0" name=""/>
        <dsp:cNvSpPr/>
      </dsp:nvSpPr>
      <dsp:spPr>
        <a:xfrm>
          <a:off x="628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AI skills would you grade students on?</a:t>
          </a:r>
          <a:endParaRPr lang="en-US" sz="2000" kern="1200"/>
        </a:p>
      </dsp:txBody>
      <dsp:txXfrm>
        <a:off x="628592" y="2441005"/>
        <a:ext cx="4320000" cy="720000"/>
      </dsp:txXfrm>
    </dsp:sp>
    <dsp:sp modelId="{7FBE58C7-1395-4FAA-B12C-223F0A6EF144}">
      <dsp:nvSpPr>
        <dsp:cNvPr id="0" name=""/>
        <dsp:cNvSpPr/>
      </dsp:nvSpPr>
      <dsp:spPr>
        <a:xfrm>
          <a:off x="6892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5E4B0F-D47E-415D-833F-6B8D6529677A}">
      <dsp:nvSpPr>
        <dsp:cNvPr id="0" name=""/>
        <dsp:cNvSpPr/>
      </dsp:nvSpPr>
      <dsp:spPr>
        <a:xfrm>
          <a:off x="5704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is an example of rubric language you might use for this assignment?</a:t>
          </a:r>
          <a:endParaRPr lang="en-US" sz="2000" kern="1200"/>
        </a:p>
      </dsp:txBody>
      <dsp:txXfrm>
        <a:off x="5704592" y="2441005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3DFDB-8FAF-4C1D-9EAB-BAC88CBB3340}">
      <dsp:nvSpPr>
        <dsp:cNvPr id="0" name=""/>
        <dsp:cNvSpPr/>
      </dsp:nvSpPr>
      <dsp:spPr>
        <a:xfrm>
          <a:off x="0" y="2638717"/>
          <a:ext cx="6728905" cy="17312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/>
            <a:t>Teach students to use it</a:t>
          </a:r>
          <a:endParaRPr lang="en-US" sz="3300" kern="1200"/>
        </a:p>
      </dsp:txBody>
      <dsp:txXfrm>
        <a:off x="0" y="2638717"/>
        <a:ext cx="6728905" cy="934893"/>
      </dsp:txXfrm>
    </dsp:sp>
    <dsp:sp modelId="{C681AF04-778B-47D1-914F-AB9CEFCCADFA}">
      <dsp:nvSpPr>
        <dsp:cNvPr id="0" name=""/>
        <dsp:cNvSpPr/>
      </dsp:nvSpPr>
      <dsp:spPr>
        <a:xfrm>
          <a:off x="3285" y="3538985"/>
          <a:ext cx="2240777" cy="7963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Prompt writing</a:t>
          </a:r>
          <a:endParaRPr lang="en-US" sz="2200" kern="1200"/>
        </a:p>
      </dsp:txBody>
      <dsp:txXfrm>
        <a:off x="3285" y="3538985"/>
        <a:ext cx="2240777" cy="796390"/>
      </dsp:txXfrm>
    </dsp:sp>
    <dsp:sp modelId="{A3397E08-4A98-41FD-89FA-3391FE4A3971}">
      <dsp:nvSpPr>
        <dsp:cNvPr id="0" name=""/>
        <dsp:cNvSpPr/>
      </dsp:nvSpPr>
      <dsp:spPr>
        <a:xfrm>
          <a:off x="2244063" y="3538985"/>
          <a:ext cx="2240777" cy="7963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Confirm sources</a:t>
          </a:r>
          <a:endParaRPr lang="en-US" sz="2200" kern="1200"/>
        </a:p>
      </dsp:txBody>
      <dsp:txXfrm>
        <a:off x="2244063" y="3538985"/>
        <a:ext cx="2240777" cy="796390"/>
      </dsp:txXfrm>
    </dsp:sp>
    <dsp:sp modelId="{4D481547-EA94-4C8F-BE46-A38162A5CB6E}">
      <dsp:nvSpPr>
        <dsp:cNvPr id="0" name=""/>
        <dsp:cNvSpPr/>
      </dsp:nvSpPr>
      <dsp:spPr>
        <a:xfrm>
          <a:off x="4484841" y="3538985"/>
          <a:ext cx="2240777" cy="7963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Check accuracy of information</a:t>
          </a:r>
          <a:endParaRPr lang="en-US" sz="2200" kern="1200"/>
        </a:p>
      </dsp:txBody>
      <dsp:txXfrm>
        <a:off x="4484841" y="3538985"/>
        <a:ext cx="2240777" cy="796390"/>
      </dsp:txXfrm>
    </dsp:sp>
    <dsp:sp modelId="{8BFC8A79-98AE-4226-B2D6-9869F85ABCE3}">
      <dsp:nvSpPr>
        <dsp:cNvPr id="0" name=""/>
        <dsp:cNvSpPr/>
      </dsp:nvSpPr>
      <dsp:spPr>
        <a:xfrm rot="10800000">
          <a:off x="0" y="1971"/>
          <a:ext cx="6728905" cy="266271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/>
            <a:t>Use it yourself</a:t>
          </a:r>
          <a:endParaRPr lang="en-US" sz="3300" kern="1200"/>
        </a:p>
      </dsp:txBody>
      <dsp:txXfrm rot="10800000">
        <a:off x="0" y="1971"/>
        <a:ext cx="6728905" cy="1730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B7F5B-C457-4F12-87B0-C23F1009C15F}">
      <dsp:nvSpPr>
        <dsp:cNvPr id="0" name=""/>
        <dsp:cNvSpPr/>
      </dsp:nvSpPr>
      <dsp:spPr>
        <a:xfrm>
          <a:off x="0" y="2134"/>
          <a:ext cx="672890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D1DE1-1F25-4122-B42B-65C07049A7E7}">
      <dsp:nvSpPr>
        <dsp:cNvPr id="0" name=""/>
        <dsp:cNvSpPr/>
      </dsp:nvSpPr>
      <dsp:spPr>
        <a:xfrm>
          <a:off x="0" y="2134"/>
          <a:ext cx="6728905" cy="145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 500-1000 word essay based on the students personal experiences. </a:t>
          </a:r>
        </a:p>
      </dsp:txBody>
      <dsp:txXfrm>
        <a:off x="0" y="2134"/>
        <a:ext cx="6728905" cy="1455901"/>
      </dsp:txXfrm>
    </dsp:sp>
    <dsp:sp modelId="{FA474B9A-2625-4037-A818-F61DC86C1F93}">
      <dsp:nvSpPr>
        <dsp:cNvPr id="0" name=""/>
        <dsp:cNvSpPr/>
      </dsp:nvSpPr>
      <dsp:spPr>
        <a:xfrm>
          <a:off x="0" y="1458035"/>
          <a:ext cx="6728905" cy="0"/>
        </a:xfrm>
        <a:prstGeom prst="line">
          <a:avLst/>
        </a:prstGeom>
        <a:solidFill>
          <a:schemeClr val="accent2">
            <a:hueOff val="735021"/>
            <a:satOff val="-3145"/>
            <a:lumOff val="2157"/>
            <a:alphaOff val="0"/>
          </a:schemeClr>
        </a:solidFill>
        <a:ln w="12700" cap="flat" cmpd="sng" algn="ctr">
          <a:solidFill>
            <a:schemeClr val="accent2">
              <a:hueOff val="735021"/>
              <a:satOff val="-3145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1A8DD-438B-4149-B06F-70290C306DF5}">
      <dsp:nvSpPr>
        <dsp:cNvPr id="0" name=""/>
        <dsp:cNvSpPr/>
      </dsp:nvSpPr>
      <dsp:spPr>
        <a:xfrm>
          <a:off x="0" y="1458035"/>
          <a:ext cx="6728905" cy="145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First assignment in the beginning of the course. Establishes students written voice. Can be used to build upon future assignments.</a:t>
          </a:r>
        </a:p>
      </dsp:txBody>
      <dsp:txXfrm>
        <a:off x="0" y="1458035"/>
        <a:ext cx="6728905" cy="1455901"/>
      </dsp:txXfrm>
    </dsp:sp>
    <dsp:sp modelId="{934751BB-EB29-40D3-B925-6357DE40E80E}">
      <dsp:nvSpPr>
        <dsp:cNvPr id="0" name=""/>
        <dsp:cNvSpPr/>
      </dsp:nvSpPr>
      <dsp:spPr>
        <a:xfrm>
          <a:off x="0" y="2913937"/>
          <a:ext cx="6728905" cy="0"/>
        </a:xfrm>
        <a:prstGeom prst="line">
          <a:avLst/>
        </a:prstGeom>
        <a:solidFill>
          <a:schemeClr val="accent2">
            <a:hueOff val="1470042"/>
            <a:satOff val="-6290"/>
            <a:lumOff val="4313"/>
            <a:alphaOff val="0"/>
          </a:schemeClr>
        </a:solidFill>
        <a:ln w="12700" cap="flat" cmpd="sng" algn="ctr">
          <a:solidFill>
            <a:schemeClr val="accent2">
              <a:hueOff val="1470042"/>
              <a:satOff val="-6290"/>
              <a:lumOff val="43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09C07-4411-420A-9342-DA9E48FAA71B}">
      <dsp:nvSpPr>
        <dsp:cNvPr id="0" name=""/>
        <dsp:cNvSpPr/>
      </dsp:nvSpPr>
      <dsp:spPr>
        <a:xfrm>
          <a:off x="0" y="2913937"/>
          <a:ext cx="6728905" cy="145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Assignments or a project that requires primary research and qualitative data. </a:t>
          </a:r>
        </a:p>
      </dsp:txBody>
      <dsp:txXfrm>
        <a:off x="0" y="2913937"/>
        <a:ext cx="6728905" cy="1455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B0373-19F1-46F4-907D-8091C1FBA5F1}">
      <dsp:nvSpPr>
        <dsp:cNvPr id="0" name=""/>
        <dsp:cNvSpPr/>
      </dsp:nvSpPr>
      <dsp:spPr>
        <a:xfrm>
          <a:off x="1816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D88A9-6D48-413A-A441-BEFA26EBC3D4}">
      <dsp:nvSpPr>
        <dsp:cNvPr id="0" name=""/>
        <dsp:cNvSpPr/>
      </dsp:nvSpPr>
      <dsp:spPr>
        <a:xfrm>
          <a:off x="628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AI skills would you grade students on?</a:t>
          </a:r>
          <a:endParaRPr lang="en-US" sz="2000" kern="1200"/>
        </a:p>
      </dsp:txBody>
      <dsp:txXfrm>
        <a:off x="628592" y="2441005"/>
        <a:ext cx="4320000" cy="720000"/>
      </dsp:txXfrm>
    </dsp:sp>
    <dsp:sp modelId="{5EBC8F49-3024-4E5A-ABA3-21157018744A}">
      <dsp:nvSpPr>
        <dsp:cNvPr id="0" name=""/>
        <dsp:cNvSpPr/>
      </dsp:nvSpPr>
      <dsp:spPr>
        <a:xfrm>
          <a:off x="6892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9CE71-916E-4C63-B4BF-95A87435F99B}">
      <dsp:nvSpPr>
        <dsp:cNvPr id="0" name=""/>
        <dsp:cNvSpPr/>
      </dsp:nvSpPr>
      <dsp:spPr>
        <a:xfrm>
          <a:off x="5704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is an example of rubric language you might use for this assignment?</a:t>
          </a:r>
          <a:endParaRPr lang="en-US" sz="2000" kern="1200"/>
        </a:p>
      </dsp:txBody>
      <dsp:txXfrm>
        <a:off x="5704592" y="2441005"/>
        <a:ext cx="432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3729C-5C77-4BC6-A1D7-79B1BCAAA9AD}">
      <dsp:nvSpPr>
        <dsp:cNvPr id="0" name=""/>
        <dsp:cNvSpPr/>
      </dsp:nvSpPr>
      <dsp:spPr>
        <a:xfrm>
          <a:off x="0" y="0"/>
          <a:ext cx="672890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F6DF0-0B7F-481A-99F5-B2406929FFA3}">
      <dsp:nvSpPr>
        <dsp:cNvPr id="0" name=""/>
        <dsp:cNvSpPr/>
      </dsp:nvSpPr>
      <dsp:spPr>
        <a:xfrm>
          <a:off x="0" y="0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Collect secondary research data for business communications researcher paper. </a:t>
          </a:r>
          <a:endParaRPr lang="en-US" sz="2600" kern="1200" dirty="0"/>
        </a:p>
      </dsp:txBody>
      <dsp:txXfrm>
        <a:off x="0" y="0"/>
        <a:ext cx="6728905" cy="1092993"/>
      </dsp:txXfrm>
    </dsp:sp>
    <dsp:sp modelId="{179E99D1-E88A-4E92-BD16-FB86B3CBF08A}">
      <dsp:nvSpPr>
        <dsp:cNvPr id="0" name=""/>
        <dsp:cNvSpPr/>
      </dsp:nvSpPr>
      <dsp:spPr>
        <a:xfrm>
          <a:off x="0" y="1092993"/>
          <a:ext cx="6728905" cy="0"/>
        </a:xfrm>
        <a:prstGeom prst="line">
          <a:avLst/>
        </a:prstGeom>
        <a:solidFill>
          <a:schemeClr val="accent2">
            <a:hueOff val="490014"/>
            <a:satOff val="-2097"/>
            <a:lumOff val="1438"/>
            <a:alphaOff val="0"/>
          </a:schemeClr>
        </a:solidFill>
        <a:ln w="12700" cap="flat" cmpd="sng" algn="ctr">
          <a:solidFill>
            <a:schemeClr val="accent2">
              <a:hueOff val="490014"/>
              <a:satOff val="-2097"/>
              <a:lumOff val="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68412-F975-48EA-909D-9803EC96D720}">
      <dsp:nvSpPr>
        <dsp:cNvPr id="0" name=""/>
        <dsp:cNvSpPr/>
      </dsp:nvSpPr>
      <dsp:spPr>
        <a:xfrm>
          <a:off x="0" y="1092993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Review and validation of AI sources. </a:t>
          </a:r>
          <a:endParaRPr lang="en-US" sz="2600" kern="1200" dirty="0"/>
        </a:p>
      </dsp:txBody>
      <dsp:txXfrm>
        <a:off x="0" y="1092993"/>
        <a:ext cx="6728905" cy="1092993"/>
      </dsp:txXfrm>
    </dsp:sp>
    <dsp:sp modelId="{AD6C0371-4C2D-4277-96A1-52115F4D8604}">
      <dsp:nvSpPr>
        <dsp:cNvPr id="0" name=""/>
        <dsp:cNvSpPr/>
      </dsp:nvSpPr>
      <dsp:spPr>
        <a:xfrm>
          <a:off x="0" y="2185986"/>
          <a:ext cx="6728905" cy="0"/>
        </a:xfrm>
        <a:prstGeom prst="line">
          <a:avLst/>
        </a:prstGeom>
        <a:solidFill>
          <a:schemeClr val="accent2">
            <a:hueOff val="980028"/>
            <a:satOff val="-4193"/>
            <a:lumOff val="2875"/>
            <a:alphaOff val="0"/>
          </a:schemeClr>
        </a:solidFill>
        <a:ln w="12700" cap="flat" cmpd="sng" algn="ctr">
          <a:solidFill>
            <a:schemeClr val="accent2">
              <a:hueOff val="980028"/>
              <a:satOff val="-4193"/>
              <a:lumOff val="2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EFD1C-25BF-447D-81A6-5F98BBA08BFE}">
      <dsp:nvSpPr>
        <dsp:cNvPr id="0" name=""/>
        <dsp:cNvSpPr/>
      </dsp:nvSpPr>
      <dsp:spPr>
        <a:xfrm>
          <a:off x="0" y="2185986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Use AI to assist in MLA or APA citation</a:t>
          </a:r>
          <a:endParaRPr lang="en-US" sz="2600" kern="1200" dirty="0"/>
        </a:p>
      </dsp:txBody>
      <dsp:txXfrm>
        <a:off x="0" y="2185986"/>
        <a:ext cx="6728905" cy="1092993"/>
      </dsp:txXfrm>
    </dsp:sp>
    <dsp:sp modelId="{7C2FFD0F-740D-46A6-876F-D42C9D0CDEB0}">
      <dsp:nvSpPr>
        <dsp:cNvPr id="0" name=""/>
        <dsp:cNvSpPr/>
      </dsp:nvSpPr>
      <dsp:spPr>
        <a:xfrm>
          <a:off x="0" y="3278979"/>
          <a:ext cx="6728905" cy="0"/>
        </a:xfrm>
        <a:prstGeom prst="line">
          <a:avLst/>
        </a:prstGeom>
        <a:solidFill>
          <a:schemeClr val="accent2">
            <a:hueOff val="1470042"/>
            <a:satOff val="-6290"/>
            <a:lumOff val="4313"/>
            <a:alphaOff val="0"/>
          </a:schemeClr>
        </a:solidFill>
        <a:ln w="12700" cap="flat" cmpd="sng" algn="ctr">
          <a:solidFill>
            <a:schemeClr val="accent2">
              <a:hueOff val="1470042"/>
              <a:satOff val="-6290"/>
              <a:lumOff val="43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42297-EE70-4A36-8DC4-F61B6C7999D2}">
      <dsp:nvSpPr>
        <dsp:cNvPr id="0" name=""/>
        <dsp:cNvSpPr/>
      </dsp:nvSpPr>
      <dsp:spPr>
        <a:xfrm>
          <a:off x="0" y="3278979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0" y="3278979"/>
        <a:ext cx="6728905" cy="10929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7C447-C335-4069-BE96-C4B198D9403C}">
      <dsp:nvSpPr>
        <dsp:cNvPr id="0" name=""/>
        <dsp:cNvSpPr/>
      </dsp:nvSpPr>
      <dsp:spPr>
        <a:xfrm>
          <a:off x="1816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83B3F-3005-41F9-A1BF-86F569108299}">
      <dsp:nvSpPr>
        <dsp:cNvPr id="0" name=""/>
        <dsp:cNvSpPr/>
      </dsp:nvSpPr>
      <dsp:spPr>
        <a:xfrm>
          <a:off x="628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AI skills would you grade students on?</a:t>
          </a:r>
          <a:endParaRPr lang="en-US" sz="2000" kern="1200"/>
        </a:p>
      </dsp:txBody>
      <dsp:txXfrm>
        <a:off x="628592" y="2441005"/>
        <a:ext cx="4320000" cy="720000"/>
      </dsp:txXfrm>
    </dsp:sp>
    <dsp:sp modelId="{919FCC75-9754-4EBC-8AAB-BA0264C7D2D0}">
      <dsp:nvSpPr>
        <dsp:cNvPr id="0" name=""/>
        <dsp:cNvSpPr/>
      </dsp:nvSpPr>
      <dsp:spPr>
        <a:xfrm>
          <a:off x="6892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1A60B-5303-4577-9B6F-D1296D2155F2}">
      <dsp:nvSpPr>
        <dsp:cNvPr id="0" name=""/>
        <dsp:cNvSpPr/>
      </dsp:nvSpPr>
      <dsp:spPr>
        <a:xfrm>
          <a:off x="5704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is an example of rubric language you might use for this assignment?</a:t>
          </a:r>
          <a:endParaRPr lang="en-US" sz="2000" kern="1200"/>
        </a:p>
      </dsp:txBody>
      <dsp:txXfrm>
        <a:off x="5704592" y="2441005"/>
        <a:ext cx="432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08033-F8EA-4EC5-8129-77B0A407777F}">
      <dsp:nvSpPr>
        <dsp:cNvPr id="0" name=""/>
        <dsp:cNvSpPr/>
      </dsp:nvSpPr>
      <dsp:spPr>
        <a:xfrm>
          <a:off x="0" y="0"/>
          <a:ext cx="672890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AD22B-DCA2-42EB-91B2-519BE5B8FFFC}">
      <dsp:nvSpPr>
        <dsp:cNvPr id="0" name=""/>
        <dsp:cNvSpPr/>
      </dsp:nvSpPr>
      <dsp:spPr>
        <a:xfrm>
          <a:off x="0" y="0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Having the opportunity to use AI on a group project to have the paper sound like one author. </a:t>
          </a:r>
          <a:endParaRPr lang="en-US" sz="2400" kern="1200"/>
        </a:p>
      </dsp:txBody>
      <dsp:txXfrm>
        <a:off x="0" y="0"/>
        <a:ext cx="6728905" cy="1092993"/>
      </dsp:txXfrm>
    </dsp:sp>
    <dsp:sp modelId="{D986BAF5-63E9-4F14-A706-A7DCC133DDD1}">
      <dsp:nvSpPr>
        <dsp:cNvPr id="0" name=""/>
        <dsp:cNvSpPr/>
      </dsp:nvSpPr>
      <dsp:spPr>
        <a:xfrm>
          <a:off x="0" y="1092993"/>
          <a:ext cx="6728905" cy="0"/>
        </a:xfrm>
        <a:prstGeom prst="line">
          <a:avLst/>
        </a:prstGeom>
        <a:solidFill>
          <a:schemeClr val="accent2">
            <a:hueOff val="490014"/>
            <a:satOff val="-2097"/>
            <a:lumOff val="1438"/>
            <a:alphaOff val="0"/>
          </a:schemeClr>
        </a:solidFill>
        <a:ln w="12700" cap="flat" cmpd="sng" algn="ctr">
          <a:solidFill>
            <a:schemeClr val="accent2">
              <a:hueOff val="490014"/>
              <a:satOff val="-2097"/>
              <a:lumOff val="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75FB3-7D86-4CED-A6FC-A831504A54B5}">
      <dsp:nvSpPr>
        <dsp:cNvPr id="0" name=""/>
        <dsp:cNvSpPr/>
      </dsp:nvSpPr>
      <dsp:spPr>
        <a:xfrm>
          <a:off x="0" y="1092993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Use Al to cite sources to current APA standards. </a:t>
          </a:r>
          <a:endParaRPr lang="en-US" sz="2400" kern="1200"/>
        </a:p>
      </dsp:txBody>
      <dsp:txXfrm>
        <a:off x="0" y="1092993"/>
        <a:ext cx="6728905" cy="1092993"/>
      </dsp:txXfrm>
    </dsp:sp>
    <dsp:sp modelId="{D2DF0D0D-DEBE-47A4-9FE8-7D39F86EBC54}">
      <dsp:nvSpPr>
        <dsp:cNvPr id="0" name=""/>
        <dsp:cNvSpPr/>
      </dsp:nvSpPr>
      <dsp:spPr>
        <a:xfrm>
          <a:off x="0" y="2185986"/>
          <a:ext cx="6728905" cy="0"/>
        </a:xfrm>
        <a:prstGeom prst="line">
          <a:avLst/>
        </a:prstGeom>
        <a:solidFill>
          <a:schemeClr val="accent2">
            <a:hueOff val="980028"/>
            <a:satOff val="-4193"/>
            <a:lumOff val="2875"/>
            <a:alphaOff val="0"/>
          </a:schemeClr>
        </a:solidFill>
        <a:ln w="12700" cap="flat" cmpd="sng" algn="ctr">
          <a:solidFill>
            <a:schemeClr val="accent2">
              <a:hueOff val="980028"/>
              <a:satOff val="-4193"/>
              <a:lumOff val="2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2C5BA-4EA9-48E2-A03F-099EC39969EE}">
      <dsp:nvSpPr>
        <dsp:cNvPr id="0" name=""/>
        <dsp:cNvSpPr/>
      </dsp:nvSpPr>
      <dsp:spPr>
        <a:xfrm>
          <a:off x="0" y="2185986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Original work is submitted along with the AI generated. </a:t>
          </a:r>
          <a:endParaRPr lang="en-US" sz="2400" kern="1200"/>
        </a:p>
      </dsp:txBody>
      <dsp:txXfrm>
        <a:off x="0" y="2185986"/>
        <a:ext cx="6728905" cy="1092993"/>
      </dsp:txXfrm>
    </dsp:sp>
    <dsp:sp modelId="{2BBAF699-5540-4C53-BA48-C771EE4570DC}">
      <dsp:nvSpPr>
        <dsp:cNvPr id="0" name=""/>
        <dsp:cNvSpPr/>
      </dsp:nvSpPr>
      <dsp:spPr>
        <a:xfrm>
          <a:off x="0" y="3278979"/>
          <a:ext cx="6728905" cy="0"/>
        </a:xfrm>
        <a:prstGeom prst="line">
          <a:avLst/>
        </a:prstGeom>
        <a:solidFill>
          <a:schemeClr val="accent2">
            <a:hueOff val="1470042"/>
            <a:satOff val="-6290"/>
            <a:lumOff val="4313"/>
            <a:alphaOff val="0"/>
          </a:schemeClr>
        </a:solidFill>
        <a:ln w="12700" cap="flat" cmpd="sng" algn="ctr">
          <a:solidFill>
            <a:schemeClr val="accent2">
              <a:hueOff val="1470042"/>
              <a:satOff val="-6290"/>
              <a:lumOff val="43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2D44E-B878-43F8-A0C0-7547B1A01BA3}">
      <dsp:nvSpPr>
        <dsp:cNvPr id="0" name=""/>
        <dsp:cNvSpPr/>
      </dsp:nvSpPr>
      <dsp:spPr>
        <a:xfrm>
          <a:off x="0" y="3278979"/>
          <a:ext cx="6728905" cy="1092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The AI work is graded.</a:t>
          </a:r>
          <a:endParaRPr lang="en-US" sz="2400" kern="1200"/>
        </a:p>
      </dsp:txBody>
      <dsp:txXfrm>
        <a:off x="0" y="3278979"/>
        <a:ext cx="6728905" cy="10929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482E5-067D-4F3E-A771-AB5036BBF344}">
      <dsp:nvSpPr>
        <dsp:cNvPr id="0" name=""/>
        <dsp:cNvSpPr/>
      </dsp:nvSpPr>
      <dsp:spPr>
        <a:xfrm>
          <a:off x="1816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0ED85-7F1D-4B6E-855C-A99FF3275DCA}">
      <dsp:nvSpPr>
        <dsp:cNvPr id="0" name=""/>
        <dsp:cNvSpPr/>
      </dsp:nvSpPr>
      <dsp:spPr>
        <a:xfrm>
          <a:off x="628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AI skills would you grade students on?</a:t>
          </a:r>
          <a:endParaRPr lang="en-US" sz="2000" kern="1200"/>
        </a:p>
      </dsp:txBody>
      <dsp:txXfrm>
        <a:off x="628592" y="2441005"/>
        <a:ext cx="4320000" cy="720000"/>
      </dsp:txXfrm>
    </dsp:sp>
    <dsp:sp modelId="{CA72D469-DFDE-4A10-9FA0-4A34A1CFAB42}">
      <dsp:nvSpPr>
        <dsp:cNvPr id="0" name=""/>
        <dsp:cNvSpPr/>
      </dsp:nvSpPr>
      <dsp:spPr>
        <a:xfrm>
          <a:off x="6892592" y="266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C074A-1751-4DA5-A63B-6A153718886C}">
      <dsp:nvSpPr>
        <dsp:cNvPr id="0" name=""/>
        <dsp:cNvSpPr/>
      </dsp:nvSpPr>
      <dsp:spPr>
        <a:xfrm>
          <a:off x="5704592" y="244100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What is an example of rubric language you might use for this assignment?</a:t>
          </a:r>
          <a:endParaRPr lang="en-US" sz="2000" kern="1200"/>
        </a:p>
      </dsp:txBody>
      <dsp:txXfrm>
        <a:off x="5704592" y="2441005"/>
        <a:ext cx="432000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56D6A-4C2B-41AB-BE3B-B175E5218DA8}">
      <dsp:nvSpPr>
        <dsp:cNvPr id="0" name=""/>
        <dsp:cNvSpPr/>
      </dsp:nvSpPr>
      <dsp:spPr>
        <a:xfrm>
          <a:off x="0" y="533"/>
          <a:ext cx="611173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AD772-86C1-47CD-A51D-E7D59CF6284A}">
      <dsp:nvSpPr>
        <dsp:cNvPr id="0" name=""/>
        <dsp:cNvSpPr/>
      </dsp:nvSpPr>
      <dsp:spPr>
        <a:xfrm>
          <a:off x="0" y="533"/>
          <a:ext cx="6111737" cy="874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Prompt development assignments. </a:t>
          </a:r>
        </a:p>
      </dsp:txBody>
      <dsp:txXfrm>
        <a:off x="0" y="533"/>
        <a:ext cx="6111737" cy="874410"/>
      </dsp:txXfrm>
    </dsp:sp>
    <dsp:sp modelId="{950E8071-8A15-42C6-8CF4-A0F73128E6BE}">
      <dsp:nvSpPr>
        <dsp:cNvPr id="0" name=""/>
        <dsp:cNvSpPr/>
      </dsp:nvSpPr>
      <dsp:spPr>
        <a:xfrm>
          <a:off x="0" y="874944"/>
          <a:ext cx="6111737" cy="0"/>
        </a:xfrm>
        <a:prstGeom prst="line">
          <a:avLst/>
        </a:prstGeom>
        <a:solidFill>
          <a:schemeClr val="accent2">
            <a:hueOff val="367511"/>
            <a:satOff val="-1572"/>
            <a:lumOff val="1078"/>
            <a:alphaOff val="0"/>
          </a:schemeClr>
        </a:solidFill>
        <a:ln w="12700" cap="flat" cmpd="sng" algn="ctr">
          <a:solidFill>
            <a:schemeClr val="accent2">
              <a:hueOff val="367511"/>
              <a:satOff val="-1572"/>
              <a:lumOff val="10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B675B-F990-47AC-9671-6C11D3D69686}">
      <dsp:nvSpPr>
        <dsp:cNvPr id="0" name=""/>
        <dsp:cNvSpPr/>
      </dsp:nvSpPr>
      <dsp:spPr>
        <a:xfrm>
          <a:off x="0" y="874944"/>
          <a:ext cx="6111737" cy="874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Analysis of AI generated data. </a:t>
          </a:r>
        </a:p>
      </dsp:txBody>
      <dsp:txXfrm>
        <a:off x="0" y="874944"/>
        <a:ext cx="6111737" cy="874410"/>
      </dsp:txXfrm>
    </dsp:sp>
    <dsp:sp modelId="{ECD1E304-856C-402D-8961-426F4F37BF47}">
      <dsp:nvSpPr>
        <dsp:cNvPr id="0" name=""/>
        <dsp:cNvSpPr/>
      </dsp:nvSpPr>
      <dsp:spPr>
        <a:xfrm>
          <a:off x="0" y="1749354"/>
          <a:ext cx="6111737" cy="0"/>
        </a:xfrm>
        <a:prstGeom prst="line">
          <a:avLst/>
        </a:prstGeom>
        <a:solidFill>
          <a:schemeClr val="accent2">
            <a:hueOff val="735021"/>
            <a:satOff val="-3145"/>
            <a:lumOff val="2157"/>
            <a:alphaOff val="0"/>
          </a:schemeClr>
        </a:solidFill>
        <a:ln w="12700" cap="flat" cmpd="sng" algn="ctr">
          <a:solidFill>
            <a:schemeClr val="accent2">
              <a:hueOff val="735021"/>
              <a:satOff val="-3145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D1983-D9A7-438C-B1F4-7260ED15E67F}">
      <dsp:nvSpPr>
        <dsp:cNvPr id="0" name=""/>
        <dsp:cNvSpPr/>
      </dsp:nvSpPr>
      <dsp:spPr>
        <a:xfrm>
          <a:off x="0" y="1749354"/>
          <a:ext cx="6111737" cy="874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Evaluation and revision of prompts. </a:t>
          </a:r>
        </a:p>
      </dsp:txBody>
      <dsp:txXfrm>
        <a:off x="0" y="1749354"/>
        <a:ext cx="6111737" cy="874410"/>
      </dsp:txXfrm>
    </dsp:sp>
    <dsp:sp modelId="{15A6F24F-B875-41B9-BEDD-AE603AA58156}">
      <dsp:nvSpPr>
        <dsp:cNvPr id="0" name=""/>
        <dsp:cNvSpPr/>
      </dsp:nvSpPr>
      <dsp:spPr>
        <a:xfrm>
          <a:off x="0" y="2623764"/>
          <a:ext cx="6111737" cy="0"/>
        </a:xfrm>
        <a:prstGeom prst="line">
          <a:avLst/>
        </a:prstGeom>
        <a:solidFill>
          <a:schemeClr val="accent2">
            <a:hueOff val="1102532"/>
            <a:satOff val="-4717"/>
            <a:lumOff val="3235"/>
            <a:alphaOff val="0"/>
          </a:schemeClr>
        </a:solidFill>
        <a:ln w="12700" cap="flat" cmpd="sng" algn="ctr">
          <a:solidFill>
            <a:schemeClr val="accent2">
              <a:hueOff val="1102532"/>
              <a:satOff val="-4717"/>
              <a:lumOff val="3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E2517-56D5-4CBF-9273-A0C7BE12E065}">
      <dsp:nvSpPr>
        <dsp:cNvPr id="0" name=""/>
        <dsp:cNvSpPr/>
      </dsp:nvSpPr>
      <dsp:spPr>
        <a:xfrm>
          <a:off x="0" y="2623764"/>
          <a:ext cx="6111737" cy="874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Revised AI data and analysis.  </a:t>
          </a:r>
        </a:p>
      </dsp:txBody>
      <dsp:txXfrm>
        <a:off x="0" y="2623764"/>
        <a:ext cx="6111737" cy="874410"/>
      </dsp:txXfrm>
    </dsp:sp>
    <dsp:sp modelId="{00D69FC7-39D8-49A5-8B02-DB61E6E50232}">
      <dsp:nvSpPr>
        <dsp:cNvPr id="0" name=""/>
        <dsp:cNvSpPr/>
      </dsp:nvSpPr>
      <dsp:spPr>
        <a:xfrm>
          <a:off x="0" y="3498174"/>
          <a:ext cx="6111737" cy="0"/>
        </a:xfrm>
        <a:prstGeom prst="line">
          <a:avLst/>
        </a:prstGeom>
        <a:solidFill>
          <a:schemeClr val="accent2">
            <a:hueOff val="1470042"/>
            <a:satOff val="-6290"/>
            <a:lumOff val="4313"/>
            <a:alphaOff val="0"/>
          </a:schemeClr>
        </a:solidFill>
        <a:ln w="12700" cap="flat" cmpd="sng" algn="ctr">
          <a:solidFill>
            <a:schemeClr val="accent2">
              <a:hueOff val="1470042"/>
              <a:satOff val="-6290"/>
              <a:lumOff val="43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1812C-68BF-4B49-93B7-20D3672220FE}">
      <dsp:nvSpPr>
        <dsp:cNvPr id="0" name=""/>
        <dsp:cNvSpPr/>
      </dsp:nvSpPr>
      <dsp:spPr>
        <a:xfrm>
          <a:off x="0" y="3498174"/>
          <a:ext cx="6111737" cy="874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Review and validation of AI sources. </a:t>
          </a:r>
        </a:p>
      </dsp:txBody>
      <dsp:txXfrm>
        <a:off x="0" y="3498174"/>
        <a:ext cx="6111737" cy="874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D9E9-53CF-4F77-9AF3-329AB0E33274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1A6FB-5083-43C2-B4C9-2ECED447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Before assigning or grading students on AI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01A6FB-5083-43C2-B4C9-2ECED447BC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60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Restrictive – personal narrative so you can learn the student’s voice, build other assignments around the personal experience, use normal grading rubrics for assignments, write in class, teamwork, peer review, oral presentations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01A6FB-5083-43C2-B4C9-2ECED447BC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54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Moderate – find 5 sources in the last 5 years, make something sound more professional, check formatting, evaluate what AI did (critical analysis of), grade and provide feedback on prompt writing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01A6FB-5083-43C2-B4C9-2ECED447BC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63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Permissive – trend analysis, data analysis, predictive analysis, 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01A6FB-5083-43C2-B4C9-2ECED447BC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Immersive – prompt development is key to getting AI to generate what you want, evaluate what AI has produced, evaluation of the content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 class, write a prompt that predicts stock market, track weekly, determine the accuracy of the predictions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01A6FB-5083-43C2-B4C9-2ECED447BC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6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4/18/2024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1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1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7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0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9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0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9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1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3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7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7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ldumin157.com/" TargetMode="External"/><Relationship Id="rId7" Type="http://schemas.openxmlformats.org/officeDocument/2006/relationships/hyperlink" Target="https://docs.google.com/spreadsheets/d/1lM6g4yveQMyWeUbEwBM6FZVxEWCLfvWDh1aWUErWWbQ/edit#gid=118697409" TargetMode="External"/><Relationship Id="rId2" Type="http://schemas.openxmlformats.org/officeDocument/2006/relationships/hyperlink" Target="https://www.teachai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iandwriting.hcommons.org/working-paper-1/" TargetMode="External"/><Relationship Id="rId5" Type="http://schemas.openxmlformats.org/officeDocument/2006/relationships/hyperlink" Target="https://www.centennialcollege.ca/about-centennial/centres-and-institutes/centre-for-faculty-development-and-teaching-innovation/generative-artificial-intelligence-genai-guidelines-for-faculty/genai-sample-assignment-level-statements?fbclid=IwAR3UbxPfckdwaFl1VUEVkNXZo2oIf3t1Tp9I4rUv6LMeNHfxVfNzzbVN9E4" TargetMode="External"/><Relationship Id="rId4" Type="http://schemas.openxmlformats.org/officeDocument/2006/relationships/hyperlink" Target="https://www.turnitin.com/instructional-resources/packs/academic-integrity-in-the-age-of-ai" TargetMode="External"/><Relationship Id="rId9" Type="http://schemas.openxmlformats.org/officeDocument/2006/relationships/image" Target="../media/image14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chai.org/toolki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chai.org/toolk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0DA279-6CDE-FE60-A666-EEC03FB9C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3882844" cy="2722164"/>
          </a:xfrm>
        </p:spPr>
        <p:txBody>
          <a:bodyPr>
            <a:normAutofit fontScale="90000"/>
          </a:bodyPr>
          <a:lstStyle/>
          <a:p>
            <a:r>
              <a:rPr lang="en-US" sz="6000"/>
              <a:t>Levels of AI Use in the Classroom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FEAFA-D439-E488-013A-7B147FF98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5" y="4466844"/>
            <a:ext cx="4588556" cy="18415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/>
              <a:t>Dr. Michael Balsamo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/>
              <a:t>Dean of Business, IT, and Culinary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/>
              <a:t>Louisa Krause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/>
              <a:t>Director of Instructional Innovation &amp; Distance Education</a:t>
            </a:r>
          </a:p>
          <a:p>
            <a:r>
              <a:rPr lang="en-US"/>
              <a:t>Macomb Community College</a:t>
            </a:r>
          </a:p>
        </p:txBody>
      </p:sp>
      <p:pic>
        <p:nvPicPr>
          <p:cNvPr id="4" name="Picture 3" descr="A web of dots connected">
            <a:extLst>
              <a:ext uri="{FF2B5EF4-FFF2-40B4-BE49-F238E27FC236}">
                <a16:creationId xmlns:a16="http://schemas.microsoft.com/office/drawing/2014/main" id="{43DDC143-AEBC-C5B4-F4FC-B37BE3954E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686" r="16848" b="1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B7077D-4D8A-6C7C-21B7-196F1F925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74801-5328-070E-127E-3D65084B6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344711"/>
          </a:xfrm>
        </p:spPr>
        <p:txBody>
          <a:bodyPr>
            <a:normAutofit/>
          </a:bodyPr>
          <a:lstStyle/>
          <a:p>
            <a:r>
              <a:rPr lang="en-US"/>
              <a:t>Moderate AI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8B9AAF-3BFF-3546-915C-8BDE34AD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90012D5C-1270-714B-AFB4-7E632827B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415ED9-B68F-B5D9-AEC5-B1C8148286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107163"/>
              </p:ext>
            </p:extLst>
          </p:nvPr>
        </p:nvGraphicFramePr>
        <p:xfrm>
          <a:off x="4489428" y="1508251"/>
          <a:ext cx="6728905" cy="437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996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8771AA-3668-35FF-85B9-F7BF9C16D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8BBF0-B16A-39D1-D494-D7C54ADD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en-US"/>
              <a:t>"Are you grading us on this?"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1CD9BE-93F1-ED44-946B-8354D74B0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26FCE6-389F-1CF9-1BA2-832BE37EFB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406439"/>
              </p:ext>
            </p:extLst>
          </p:nvPr>
        </p:nvGraphicFramePr>
        <p:xfrm>
          <a:off x="565149" y="2692400"/>
          <a:ext cx="10653184" cy="318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3916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27C5DC-C114-8AC1-ED73-E75B52AB8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A8C998-A6BC-B6C6-C84B-9887C0F1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344711"/>
          </a:xfrm>
        </p:spPr>
        <p:txBody>
          <a:bodyPr>
            <a:normAutofit/>
          </a:bodyPr>
          <a:lstStyle/>
          <a:p>
            <a:r>
              <a:rPr lang="en-US"/>
              <a:t>Permissive AI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8B9AAF-3BFF-3546-915C-8BDE34AD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90012D5C-1270-714B-AFB4-7E632827B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CBEF63-A307-B15A-C79A-712FBC2807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083702"/>
              </p:ext>
            </p:extLst>
          </p:nvPr>
        </p:nvGraphicFramePr>
        <p:xfrm>
          <a:off x="4489428" y="1508251"/>
          <a:ext cx="6728905" cy="437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4716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8771AA-3668-35FF-85B9-F7BF9C16D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8BBF0-B16A-39D1-D494-D7C54ADD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en-US"/>
              <a:t>"Are you grading us on this?"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1CD9BE-93F1-ED44-946B-8354D74B0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41056D-23BE-B653-4481-D80B314FD7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16374"/>
              </p:ext>
            </p:extLst>
          </p:nvPr>
        </p:nvGraphicFramePr>
        <p:xfrm>
          <a:off x="565149" y="2692400"/>
          <a:ext cx="10653184" cy="318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7475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DEF72E-9A56-3A45-8ADA-E6F93BA8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96772"/>
            <a:ext cx="4175133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035DAE-1607-B79B-0128-5DB35AEB0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508250"/>
            <a:ext cx="3198777" cy="4024885"/>
          </a:xfrm>
        </p:spPr>
        <p:txBody>
          <a:bodyPr>
            <a:normAutofit/>
          </a:bodyPr>
          <a:lstStyle/>
          <a:p>
            <a:r>
              <a:rPr lang="en-US"/>
              <a:t>Immersive AI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ross 19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67701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6652AD17-A839-F702-DE8A-19B9C8231F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26902"/>
              </p:ext>
            </p:extLst>
          </p:nvPr>
        </p:nvGraphicFramePr>
        <p:xfrm>
          <a:off x="5106596" y="1508251"/>
          <a:ext cx="6111737" cy="4373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4457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8771AA-3668-35FF-85B9-F7BF9C16D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8BBF0-B16A-39D1-D494-D7C54ADD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en-US"/>
              <a:t>"Are you grading us on this?"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1CD9BE-93F1-ED44-946B-8354D74B0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EFD3FB6-4772-3434-738D-A102D9E12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507956"/>
              </p:ext>
            </p:extLst>
          </p:nvPr>
        </p:nvGraphicFramePr>
        <p:xfrm>
          <a:off x="565149" y="2692400"/>
          <a:ext cx="10653184" cy="318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169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2A002F-6FCE-A733-F31B-804B3BFBD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ross 15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72009-943F-D3FF-24D1-37F65932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4114799" cy="1446550"/>
          </a:xfrm>
        </p:spPr>
        <p:txBody>
          <a:bodyPr>
            <a:normAutofit/>
          </a:bodyPr>
          <a:lstStyle/>
          <a:p>
            <a:r>
              <a:rPr lang="en-US"/>
              <a:t>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42481-D984-CF3A-0B35-9400AE24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4114799" cy="3188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Bias</a:t>
            </a:r>
          </a:p>
          <a:p>
            <a:pPr>
              <a:lnSpc>
                <a:spcPct val="90000"/>
              </a:lnSpc>
            </a:pPr>
            <a:r>
              <a:rPr lang="en-US" sz="2000"/>
              <a:t>Over reliance on historical data – accuracy issue because of lagging indicators</a:t>
            </a:r>
          </a:p>
          <a:p>
            <a:pPr>
              <a:lnSpc>
                <a:spcPct val="90000"/>
              </a:lnSpc>
            </a:pPr>
            <a:r>
              <a:rPr lang="en-US" sz="2000"/>
              <a:t>Access issues</a:t>
            </a:r>
          </a:p>
          <a:p>
            <a:pPr>
              <a:lnSpc>
                <a:spcPct val="90000"/>
              </a:lnSpc>
            </a:pPr>
            <a:r>
              <a:rPr lang="en-US" sz="2000"/>
              <a:t>Multiple AI tools, how accurate are they?</a:t>
            </a:r>
          </a:p>
          <a:p>
            <a:pPr>
              <a:lnSpc>
                <a:spcPct val="90000"/>
              </a:lnSpc>
            </a:pPr>
            <a:r>
              <a:rPr lang="en-US" sz="2000"/>
              <a:t>How does AI define historical data?</a:t>
            </a:r>
          </a:p>
          <a:p>
            <a:pPr>
              <a:lnSpc>
                <a:spcPct val="90000"/>
              </a:lnSpc>
            </a:pPr>
            <a:endParaRPr lang="en-US" sz="2000"/>
          </a:p>
        </p:txBody>
      </p:sp>
      <p:pic>
        <p:nvPicPr>
          <p:cNvPr id="5" name="Picture 4" descr="Exclamation mark on a yellow background">
            <a:extLst>
              <a:ext uri="{FF2B5EF4-FFF2-40B4-BE49-F238E27FC236}">
                <a16:creationId xmlns:a16="http://schemas.microsoft.com/office/drawing/2014/main" id="{77F46DD5-E8B7-FB62-6575-C815820154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35" r="5367" b="4"/>
          <a:stretch/>
        </p:blipFill>
        <p:spPr>
          <a:xfrm>
            <a:off x="6255859" y="1497220"/>
            <a:ext cx="4193324" cy="412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4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2A002F-6FCE-A733-F31B-804B3BFBD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ross 15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72009-943F-D3FF-24D1-37F65932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4114799" cy="1446550"/>
          </a:xfrm>
        </p:spPr>
        <p:txBody>
          <a:bodyPr>
            <a:normAutofit/>
          </a:bodyPr>
          <a:lstStyle/>
          <a:p>
            <a:r>
              <a:rPr lang="en-US"/>
              <a:t>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42481-D984-CF3A-0B35-9400AE24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4114799" cy="31885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/>
          </a:p>
        </p:txBody>
      </p:sp>
      <p:pic>
        <p:nvPicPr>
          <p:cNvPr id="5" name="Picture 4" descr="Exclamation mark on a yellow background">
            <a:extLst>
              <a:ext uri="{FF2B5EF4-FFF2-40B4-BE49-F238E27FC236}">
                <a16:creationId xmlns:a16="http://schemas.microsoft.com/office/drawing/2014/main" id="{77F46DD5-E8B7-FB62-6575-C815820154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35" r="5367" b="4"/>
          <a:stretch/>
        </p:blipFill>
        <p:spPr>
          <a:xfrm>
            <a:off x="6255859" y="1497220"/>
            <a:ext cx="4193324" cy="412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227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D7FADB-B157-3896-E043-94DA95D78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7D278C-1EB3-3B7B-ED85-5877BD602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F6164-7630-B4D7-CD66-DD089CC0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>
                <a:ea typeface="+mn-lt"/>
                <a:cs typeface="+mn-lt"/>
                <a:hlinkClick r:id="rId2"/>
              </a:rPr>
              <a:t>TeachAI.org</a:t>
            </a:r>
            <a:endParaRPr lang="en-US" sz="260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hlinkClick r:id="rId3"/>
              </a:rPr>
              <a:t>Laura Dumin</a:t>
            </a: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/>
              <a:t>ChatGPT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+mn-lt"/>
                <a:cs typeface="+mn-lt"/>
                <a:hlinkClick r:id="rId4"/>
              </a:rPr>
              <a:t>TurnItIn</a:t>
            </a:r>
            <a:endParaRPr lang="en-US" sz="260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hlinkClick r:id="rId5"/>
              </a:rPr>
              <a:t>Centennial College</a:t>
            </a: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>
                <a:ea typeface="+mn-lt"/>
                <a:cs typeface="+mn-lt"/>
                <a:hlinkClick r:id="rId6"/>
              </a:rPr>
              <a:t>MLA-CCCC Joint Task Force</a:t>
            </a:r>
            <a:endParaRPr lang="en-US" sz="260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ea typeface="+mn-lt"/>
                <a:cs typeface="+mn-lt"/>
                <a:hlinkClick r:id="rId7"/>
              </a:rPr>
              <a:t>Syllabi Polices for Generative AI</a:t>
            </a:r>
            <a:br>
              <a:rPr lang="en-US" sz="2000" dirty="0"/>
            </a:br>
            <a:endParaRPr lang="en-US" sz="2000"/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63EF3A22-F48E-CEEF-0CBF-8865D8AED4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083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84174-BE0B-E453-37BC-78D0AFB1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FB0CE-9AF1-150B-5695-EE0E5AD9A5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Michael Balsamo</a:t>
            </a:r>
          </a:p>
          <a:p>
            <a:r>
              <a:rPr lang="en-US" dirty="0"/>
              <a:t>Balsamom@macomb.edu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2775E-0418-2C63-8EF5-BEBC81D134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Louisa Krause</a:t>
            </a:r>
          </a:p>
          <a:p>
            <a:r>
              <a:rPr lang="en-US" dirty="0"/>
              <a:t>Krausel677@macomb.edu </a:t>
            </a:r>
          </a:p>
        </p:txBody>
      </p:sp>
    </p:spTree>
    <p:extLst>
      <p:ext uri="{BB962C8B-B14F-4D97-AF65-F5344CB8AC3E}">
        <p14:creationId xmlns:p14="http://schemas.microsoft.com/office/powerpoint/2010/main" val="244652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84174-BE0B-E453-37BC-78D0AFB10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838961"/>
            <a:ext cx="8267296" cy="1446550"/>
          </a:xfrm>
        </p:spPr>
        <p:txBody>
          <a:bodyPr/>
          <a:lstStyle/>
          <a:p>
            <a:r>
              <a:rPr lang="en-US" dirty="0"/>
              <a:t>Introduction – Dr. Michael Balsamo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FB0CE-9AF1-150B-5695-EE0E5AD9A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031" y="1462277"/>
            <a:ext cx="11245843" cy="5028693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endParaRPr lang="en-US"/>
          </a:p>
          <a:p>
            <a:pPr>
              <a:buNone/>
            </a:pPr>
            <a:r>
              <a:rPr lang="en-US" b="1" i="1" dirty="0">
                <a:ea typeface="+mn-lt"/>
                <a:cs typeface="+mn-lt"/>
              </a:rPr>
              <a:t>Education</a:t>
            </a:r>
            <a:endParaRPr lang="en-US" b="1" i="1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Doctor of Education (</a:t>
            </a:r>
            <a:r>
              <a:rPr lang="en-US" b="1" dirty="0" err="1">
                <a:ea typeface="+mn-lt"/>
                <a:cs typeface="+mn-lt"/>
              </a:rPr>
              <a:t>Ed.D</a:t>
            </a:r>
            <a:r>
              <a:rPr lang="en-US" b="1" dirty="0">
                <a:ea typeface="+mn-lt"/>
                <a:cs typeface="+mn-lt"/>
              </a:rPr>
              <a:t>), Administrative Leadership for Teaching &amp; Learning     </a:t>
            </a:r>
            <a:r>
              <a:rPr lang="en-US" dirty="0">
                <a:ea typeface="+mn-lt"/>
                <a:cs typeface="+mn-lt"/>
              </a:rPr>
              <a:t>                             </a:t>
            </a:r>
            <a:endParaRPr lang="en-US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Walden University </a:t>
            </a:r>
            <a:endParaRPr lang="en-US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Master of Science (MS), Management  </a:t>
            </a:r>
            <a:r>
              <a:rPr lang="en-US" dirty="0">
                <a:ea typeface="+mn-lt"/>
                <a:cs typeface="+mn-lt"/>
              </a:rPr>
              <a:t>                                                                                             </a:t>
            </a:r>
            <a:endParaRPr lang="en-US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Walsh College </a:t>
            </a:r>
            <a:endParaRPr lang="en-US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Bachelor of Science (BS), Management     </a:t>
            </a:r>
            <a:r>
              <a:rPr lang="en-US" dirty="0">
                <a:ea typeface="+mn-lt"/>
                <a:cs typeface="+mn-lt"/>
              </a:rPr>
              <a:t>                                                           </a:t>
            </a:r>
            <a:endParaRPr lang="en-US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Oakland University </a:t>
            </a:r>
            <a:endParaRPr lang="en-US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Associate of Applied Science (AAS), Construction Technology </a:t>
            </a:r>
            <a:r>
              <a:rPr lang="en-US" dirty="0">
                <a:ea typeface="+mn-lt"/>
                <a:cs typeface="+mn-lt"/>
              </a:rPr>
              <a:t>                                                                                                                           </a:t>
            </a: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Macomb Community College </a:t>
            </a:r>
            <a:endParaRPr lang="en-US" dirty="0"/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b="1" i="1" dirty="0">
                <a:ea typeface="+mn-lt"/>
                <a:cs typeface="+mn-lt"/>
              </a:rPr>
              <a:t>Experience</a:t>
            </a:r>
            <a:r>
              <a:rPr lang="en-US" b="1" dirty="0">
                <a:ea typeface="+mn-lt"/>
                <a:cs typeface="+mn-lt"/>
              </a:rPr>
              <a:t> </a:t>
            </a:r>
            <a:endParaRPr lang="en-US" b="1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Dean of Business, Information Technology &amp; Culinary</a:t>
            </a:r>
            <a:r>
              <a:rPr lang="en-US" dirty="0">
                <a:ea typeface="+mn-lt"/>
                <a:cs typeface="+mn-lt"/>
              </a:rPr>
              <a:t>- Macomb Community College, 2021-present</a:t>
            </a:r>
            <a:endParaRPr lang="en-US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Dean of Learning Resources</a:t>
            </a:r>
            <a:r>
              <a:rPr lang="en-US" dirty="0">
                <a:ea typeface="+mn-lt"/>
                <a:cs typeface="+mn-lt"/>
              </a:rPr>
              <a:t>- Macomb Community College, 2011-2021</a:t>
            </a:r>
            <a:endParaRPr lang="en-US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Adjunct Professor</a:t>
            </a:r>
            <a:r>
              <a:rPr lang="en-US" dirty="0">
                <a:ea typeface="+mn-lt"/>
                <a:cs typeface="+mn-lt"/>
              </a:rPr>
              <a:t> - Macomb Community College, 2000-present</a:t>
            </a:r>
            <a:endParaRPr lang="en-US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Adjunct Professor</a:t>
            </a:r>
            <a:r>
              <a:rPr lang="en-US" dirty="0">
                <a:ea typeface="+mn-lt"/>
                <a:cs typeface="+mn-lt"/>
              </a:rPr>
              <a:t> – Walsh College, 2019-present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75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84174-BE0B-E453-37BC-78D0AFB10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838961"/>
            <a:ext cx="8267296" cy="1446550"/>
          </a:xfrm>
        </p:spPr>
        <p:txBody>
          <a:bodyPr/>
          <a:lstStyle/>
          <a:p>
            <a:r>
              <a:rPr lang="en-US" dirty="0"/>
              <a:t>Introduction – Louisa Krause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FB0CE-9AF1-150B-5695-EE0E5AD9A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031" y="1462277"/>
            <a:ext cx="11245843" cy="502869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en-US"/>
          </a:p>
          <a:p>
            <a:pPr>
              <a:buNone/>
            </a:pPr>
            <a:r>
              <a:rPr lang="en-US" b="1" i="1" dirty="0">
                <a:ea typeface="+mn-lt"/>
                <a:cs typeface="+mn-lt"/>
              </a:rPr>
              <a:t>Education</a:t>
            </a:r>
            <a:endParaRPr lang="en-US" b="1" i="1" dirty="0"/>
          </a:p>
          <a:p>
            <a:pPr>
              <a:buNone/>
            </a:pPr>
            <a:r>
              <a:rPr lang="en-US" sz="1300" b="1">
                <a:latin typeface="Segoe UI"/>
                <a:ea typeface="+mn-lt"/>
                <a:cs typeface="Segoe UI"/>
              </a:rPr>
              <a:t>Doctoral Student (EdD), Educational Leadership &amp; Professional Practice, Social Justice Leadership</a:t>
            </a:r>
            <a:endParaRPr lang="en-US" sz="1300" b="1" dirty="0">
              <a:latin typeface="Segoe UI"/>
              <a:ea typeface="+mn-lt"/>
              <a:cs typeface="Segoe UI"/>
            </a:endParaRPr>
          </a:p>
          <a:p>
            <a:pPr>
              <a:buNone/>
            </a:pPr>
            <a:r>
              <a:rPr lang="en-US" sz="1300">
                <a:latin typeface="Segoe UI"/>
                <a:ea typeface="+mn-lt"/>
                <a:cs typeface="Segoe UI"/>
              </a:rPr>
              <a:t>Antioch University</a:t>
            </a:r>
            <a:endParaRPr lang="en-US" sz="1300" dirty="0">
              <a:latin typeface="Segoe UI"/>
              <a:ea typeface="+mn-lt"/>
              <a:cs typeface="Segoe UI"/>
            </a:endParaRPr>
          </a:p>
          <a:p>
            <a:pPr>
              <a:buNone/>
            </a:pPr>
            <a:r>
              <a:rPr lang="en-US" sz="1300" b="1">
                <a:latin typeface="Segoe UI"/>
                <a:ea typeface="+mn-lt"/>
                <a:cs typeface="Segoe UI"/>
              </a:rPr>
              <a:t>Master of Education (M.Ed.), Curriculum and Instruction, Integrating Technology </a:t>
            </a:r>
            <a:r>
              <a:rPr lang="en-US" sz="1300" dirty="0">
                <a:latin typeface="Segoe UI"/>
                <a:ea typeface="+mn-lt"/>
                <a:cs typeface="Segoe UI"/>
              </a:rPr>
              <a:t>                                                                                             </a:t>
            </a:r>
            <a:endParaRPr lang="en-US"/>
          </a:p>
          <a:p>
            <a:pPr>
              <a:buNone/>
            </a:pPr>
            <a:r>
              <a:rPr lang="en-US" sz="1300" dirty="0">
                <a:latin typeface="Segoe UI"/>
                <a:ea typeface="+mn-lt"/>
                <a:cs typeface="Segoe UI"/>
              </a:rPr>
              <a:t>George Mason University</a:t>
            </a:r>
          </a:p>
          <a:p>
            <a:pPr>
              <a:buNone/>
            </a:pPr>
            <a:r>
              <a:rPr lang="en-US" sz="1300" b="1" dirty="0">
                <a:latin typeface="Segoe UI"/>
                <a:ea typeface="+mn-lt"/>
                <a:cs typeface="Segoe UI"/>
              </a:rPr>
              <a:t>Bachelor of Science (BS), Elementary Education, Math, and Language Arts</a:t>
            </a:r>
            <a:r>
              <a:rPr lang="en-US" sz="1300" dirty="0">
                <a:latin typeface="Segoe UI"/>
                <a:ea typeface="+mn-lt"/>
                <a:cs typeface="Segoe UI"/>
              </a:rPr>
              <a:t>                                                           </a:t>
            </a:r>
          </a:p>
          <a:p>
            <a:pPr>
              <a:buNone/>
            </a:pPr>
            <a:r>
              <a:rPr lang="en-US" sz="1300" dirty="0">
                <a:latin typeface="Segoe UI"/>
                <a:ea typeface="+mn-lt"/>
                <a:cs typeface="Segoe UI"/>
              </a:rPr>
              <a:t>Western Michigan University</a:t>
            </a:r>
            <a:endParaRPr lang="en-US" dirty="0"/>
          </a:p>
          <a:p>
            <a:pPr>
              <a:buNone/>
            </a:pPr>
            <a:endParaRPr lang="en-US" b="1" i="1" dirty="0">
              <a:latin typeface="Tenorite"/>
              <a:ea typeface="+mn-lt"/>
              <a:cs typeface="Segoe UI"/>
            </a:endParaRPr>
          </a:p>
          <a:p>
            <a:pPr>
              <a:buNone/>
            </a:pPr>
            <a:r>
              <a:rPr lang="en-US" b="1" i="1" dirty="0">
                <a:ea typeface="+mn-lt"/>
                <a:cs typeface="+mn-lt"/>
              </a:rPr>
              <a:t>Experience</a:t>
            </a:r>
            <a:r>
              <a:rPr lang="en-US" b="1" dirty="0">
                <a:ea typeface="+mn-lt"/>
                <a:cs typeface="+mn-lt"/>
              </a:rPr>
              <a:t> </a:t>
            </a:r>
            <a:endParaRPr lang="en-US" b="1" dirty="0"/>
          </a:p>
          <a:p>
            <a:pPr>
              <a:buNone/>
            </a:pPr>
            <a:r>
              <a:rPr lang="en-US" sz="1300" b="1" dirty="0">
                <a:latin typeface="Segoe UI"/>
                <a:cs typeface="Segoe UI"/>
              </a:rPr>
              <a:t>Director of Instructional Innovation &amp; Distance Education </a:t>
            </a:r>
            <a:r>
              <a:rPr lang="en-US" sz="1300">
                <a:latin typeface="Segoe UI"/>
                <a:cs typeface="Segoe UI"/>
              </a:rPr>
              <a:t>- Macomb Community College, 2020-present</a:t>
            </a:r>
          </a:p>
          <a:p>
            <a:pPr>
              <a:buNone/>
            </a:pPr>
            <a:r>
              <a:rPr lang="en-US" sz="1300" b="1" dirty="0">
                <a:latin typeface="Segoe UI"/>
                <a:cs typeface="Segoe UI"/>
              </a:rPr>
              <a:t>Interim Dean of Learning Resources </a:t>
            </a:r>
            <a:r>
              <a:rPr lang="en-US" sz="1300">
                <a:latin typeface="Segoe UI"/>
                <a:cs typeface="Segoe UI"/>
              </a:rPr>
              <a:t>- Macomb Community College, 2021-2023</a:t>
            </a:r>
            <a:endParaRPr lang="en-US" dirty="0"/>
          </a:p>
          <a:p>
            <a:pPr>
              <a:buNone/>
            </a:pPr>
            <a:r>
              <a:rPr lang="en-US" sz="1300" b="1">
                <a:latin typeface="Segoe UI"/>
                <a:cs typeface="Segoe UI"/>
              </a:rPr>
              <a:t>Academic Initiatives &amp; Assessment Coordinator </a:t>
            </a:r>
            <a:r>
              <a:rPr lang="en-US" sz="1300">
                <a:latin typeface="Segoe UI"/>
                <a:cs typeface="Segoe UI"/>
              </a:rPr>
              <a:t>- Macomb Community College, 2018-2020</a:t>
            </a:r>
            <a:endParaRPr lang="en-US" dirty="0"/>
          </a:p>
          <a:p>
            <a:pPr>
              <a:buNone/>
            </a:pPr>
            <a:r>
              <a:rPr lang="en-US" sz="1300" b="1">
                <a:latin typeface="Segoe UI"/>
                <a:cs typeface="Segoe UI"/>
              </a:rPr>
              <a:t>Curriculum &amp; Assessment Specialist </a:t>
            </a:r>
            <a:r>
              <a:rPr lang="en-US" sz="1300" dirty="0">
                <a:latin typeface="Segoe UI"/>
                <a:cs typeface="Segoe UI"/>
              </a:rPr>
              <a:t>- Macomb Community College, 2017-2018</a:t>
            </a:r>
            <a:endParaRPr lang="en-US" dirty="0"/>
          </a:p>
          <a:p>
            <a:pPr>
              <a:buNone/>
            </a:pPr>
            <a:r>
              <a:rPr lang="en-US" sz="1300" b="1" dirty="0">
                <a:latin typeface="Segoe UI"/>
                <a:cs typeface="Segoe UI"/>
              </a:rPr>
              <a:t>Math Teacher</a:t>
            </a:r>
            <a:r>
              <a:rPr lang="en-US" sz="1300">
                <a:latin typeface="Segoe UI"/>
                <a:cs typeface="Segoe UI"/>
              </a:rPr>
              <a:t> - 2009-2017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3B0734-E89B-1999-5F0F-81044F1D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344711"/>
          </a:xfrm>
        </p:spPr>
        <p:txBody>
          <a:bodyPr>
            <a:normAutofit/>
          </a:bodyPr>
          <a:lstStyle/>
          <a:p>
            <a:r>
              <a:rPr lang="en-US"/>
              <a:t>AI at Macomb Community College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8B9AAF-3BFF-3546-915C-8BDE34AD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90012D5C-1270-714B-AFB4-7E632827B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5117131-38F8-6577-83A9-89E1B4AB84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351796"/>
              </p:ext>
            </p:extLst>
          </p:nvPr>
        </p:nvGraphicFramePr>
        <p:xfrm>
          <a:off x="4489428" y="1508251"/>
          <a:ext cx="6728905" cy="437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129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C33E-872B-48F8-F39D-85D9ABBF5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8D62C-0608-8E5F-AD19-A56E219EA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Predictive AI</a:t>
            </a:r>
            <a:r>
              <a:rPr lang="en-US" sz="1800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refers to AI generated content based on pattern recognition. Current examples of predictive AI include </a:t>
            </a:r>
            <a:r>
              <a:rPr lang="en-US" sz="1800" kern="10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Quillbot</a:t>
            </a:r>
            <a:r>
              <a:rPr lang="en-US" sz="1800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Microsoft Word, and Grammarly. </a:t>
            </a: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Generative AI</a:t>
            </a:r>
            <a:r>
              <a:rPr lang="en-US" sz="1800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kern="10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defined as </a:t>
            </a:r>
            <a:r>
              <a:rPr lang="en-US" sz="1800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computational techniques that can generate seemingly new, meaningful content such as text, images, or audio from training data. Current examples of generative AI include ChatGPT, Gemini, Claude, and Dall-E.  </a:t>
            </a:r>
            <a:endParaRPr lang="en-US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i="1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Adapted from: </a:t>
            </a:r>
            <a:r>
              <a:rPr lang="en-US" sz="1200" i="1" u="sng" kern="10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https://www.teachai.org/toolkit</a:t>
            </a:r>
            <a:r>
              <a:rPr lang="en-US" sz="1200" i="1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2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3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84E793-B95E-8696-81CE-4B735EE66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344711"/>
          </a:xfrm>
        </p:spPr>
        <p:txBody>
          <a:bodyPr>
            <a:normAutofit/>
          </a:bodyPr>
          <a:lstStyle/>
          <a:p>
            <a:r>
              <a:rPr lang="en-US"/>
              <a:t>Using AI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8B9AAF-3BFF-3546-915C-8BDE34AD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90012D5C-1270-714B-AFB4-7E632827B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59AECF-9A79-0D68-9295-5D92CD7E7F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727689"/>
              </p:ext>
            </p:extLst>
          </p:nvPr>
        </p:nvGraphicFramePr>
        <p:xfrm>
          <a:off x="4489428" y="1508251"/>
          <a:ext cx="6728905" cy="437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280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22F88-9370-33DC-FC1F-525117E02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49" y="380472"/>
            <a:ext cx="8267296" cy="1446550"/>
          </a:xfrm>
        </p:spPr>
        <p:txBody>
          <a:bodyPr/>
          <a:lstStyle/>
          <a:p>
            <a:r>
              <a:rPr lang="en-US"/>
              <a:t>Levels of AI Use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7FA63A-15CD-CD62-6682-6B74B1D6D6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244420"/>
              </p:ext>
            </p:extLst>
          </p:nvPr>
        </p:nvGraphicFramePr>
        <p:xfrm>
          <a:off x="2207491" y="1320800"/>
          <a:ext cx="7749309" cy="5156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9848">
                  <a:extLst>
                    <a:ext uri="{9D8B030D-6E8A-4147-A177-3AD203B41FA5}">
                      <a16:colId xmlns:a16="http://schemas.microsoft.com/office/drawing/2014/main" val="623984368"/>
                    </a:ext>
                  </a:extLst>
                </a:gridCol>
                <a:gridCol w="2759914">
                  <a:extLst>
                    <a:ext uri="{9D8B030D-6E8A-4147-A177-3AD203B41FA5}">
                      <a16:colId xmlns:a16="http://schemas.microsoft.com/office/drawing/2014/main" val="29085818"/>
                    </a:ext>
                  </a:extLst>
                </a:gridCol>
                <a:gridCol w="2979547">
                  <a:extLst>
                    <a:ext uri="{9D8B030D-6E8A-4147-A177-3AD203B41FA5}">
                      <a16:colId xmlns:a16="http://schemas.microsoft.com/office/drawing/2014/main" val="3027698878"/>
                    </a:ext>
                  </a:extLst>
                </a:gridCol>
              </a:tblGrid>
              <a:tr h="242692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Level of AI Use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Description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Sample Syllabus Language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 anchor="ctr"/>
                </a:tc>
                <a:extLst>
                  <a:ext uri="{0D108BD9-81ED-4DB2-BD59-A6C34878D82A}">
                    <a16:rowId xmlns:a16="http://schemas.microsoft.com/office/drawing/2014/main" val="2364747716"/>
                  </a:ext>
                </a:extLst>
              </a:tr>
              <a:tr h="108822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Immersive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Students are required to use AI and will receive feedback and grading on their use of AI.  </a:t>
                      </a:r>
                      <a:endParaRPr lang="en-US" sz="1200" kern="10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“You must use AI tools for this assignment. You will be graded on AI techniques, transparency, fact-checking, and citation.”</a:t>
                      </a:r>
                      <a:endParaRPr lang="en-US" sz="1200" kern="10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extLst>
                  <a:ext uri="{0D108BD9-81ED-4DB2-BD59-A6C34878D82A}">
                    <a16:rowId xmlns:a16="http://schemas.microsoft.com/office/drawing/2014/main" val="2034061251"/>
                  </a:ext>
                </a:extLst>
              </a:tr>
              <a:tr h="108822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Permissive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Students can freely utilize AI tools to assist in their assignments, such as generating ideas, proofreading, or organizing content. 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"You may use AI tools as you see fit to enhance your assignment and demonstrate your understanding of the topic. Proper citation is required."</a:t>
                      </a:r>
                      <a:endParaRPr lang="en-US" sz="1200" kern="10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extLst>
                  <a:ext uri="{0D108BD9-81ED-4DB2-BD59-A6C34878D82A}">
                    <a16:rowId xmlns:a16="http://schemas.microsoft.com/office/drawing/2014/main" val="3430991887"/>
                  </a:ext>
                </a:extLst>
              </a:tr>
              <a:tr h="142964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Moderate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Students can use AI tools for specific parts of their assignments, such as brainstorming or initial research, but the core content and conclusions should be the student’s original work.</a:t>
                      </a:r>
                      <a:endParaRPr lang="en-US" sz="1200" kern="10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"You can employ AI tools to assist your brainstorming or initial research, but the main content, arguments, and conclusions must be your own."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extLst>
                  <a:ext uri="{0D108BD9-81ED-4DB2-BD59-A6C34878D82A}">
                    <a16:rowId xmlns:a16="http://schemas.microsoft.com/office/drawing/2014/main" val="774208527"/>
                  </a:ext>
                </a:extLst>
              </a:tr>
              <a:tr h="130793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Restrictive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AI tools are prohibited for this assignment. All work must be the student's original creation.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"Do not use AI tools for this assignment. All content must be your original work. Any use of AI will be treated as plagiarism and a violation of the Academic Integrity Policy."</a:t>
                      </a:r>
                      <a:endParaRPr lang="en-US" sz="1200" kern="10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46" marR="50446" marT="0" marB="0"/>
                </a:tc>
                <a:extLst>
                  <a:ext uri="{0D108BD9-81ED-4DB2-BD59-A6C34878D82A}">
                    <a16:rowId xmlns:a16="http://schemas.microsoft.com/office/drawing/2014/main" val="424877217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5DE8AF-0FFF-9DB6-2DDC-0ECD109CAF21}"/>
              </a:ext>
            </a:extLst>
          </p:cNvPr>
          <p:cNvSpPr txBox="1"/>
          <p:nvPr/>
        </p:nvSpPr>
        <p:spPr>
          <a:xfrm>
            <a:off x="304155" y="6379630"/>
            <a:ext cx="4980768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i="1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Adapted from: </a:t>
            </a:r>
            <a:r>
              <a:rPr lang="en-US" sz="1400" i="1" u="sng" kern="10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https://www.teachai.org/toolkit</a:t>
            </a:r>
            <a:r>
              <a:rPr lang="en-US" sz="1400" i="1" kern="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8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DFA7B5-8B2E-10D6-0520-1AA692142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5C31E0-5CFD-41B7-FB5A-FC29AB25E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344711"/>
          </a:xfrm>
        </p:spPr>
        <p:txBody>
          <a:bodyPr>
            <a:normAutofit/>
          </a:bodyPr>
          <a:lstStyle/>
          <a:p>
            <a:r>
              <a:rPr lang="en-US" dirty="0"/>
              <a:t>Restrictive AI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8B9AAF-3BFF-3546-915C-8BDE34AD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90012D5C-1270-714B-AFB4-7E632827B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B53819FC-B8DD-73F7-879D-C3C0778B72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017765"/>
              </p:ext>
            </p:extLst>
          </p:nvPr>
        </p:nvGraphicFramePr>
        <p:xfrm>
          <a:off x="4489428" y="1508251"/>
          <a:ext cx="6728905" cy="437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6230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8771AA-3668-35FF-85B9-F7BF9C16D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8BBF0-B16A-39D1-D494-D7C54ADD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en-US"/>
              <a:t>"Are you grading us on this?"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1CD9BE-93F1-ED44-946B-8354D74B0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ross 14">
            <a:extLst>
              <a:ext uri="{FF2B5EF4-FFF2-40B4-BE49-F238E27FC236}">
                <a16:creationId xmlns:a16="http://schemas.microsoft.com/office/drawing/2014/main" id="{D269DB01-9C3C-7841-B8E8-6FDFEF70C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C24C6D-E12E-DC3E-3142-4D8E59A7F0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313163"/>
              </p:ext>
            </p:extLst>
          </p:nvPr>
        </p:nvGraphicFramePr>
        <p:xfrm>
          <a:off x="565149" y="2692400"/>
          <a:ext cx="10653184" cy="318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85074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LightSeedRightStep">
      <a:dk1>
        <a:srgbClr val="000000"/>
      </a:dk1>
      <a:lt1>
        <a:srgbClr val="FFFFFF"/>
      </a:lt1>
      <a:dk2>
        <a:srgbClr val="413424"/>
      </a:dk2>
      <a:lt2>
        <a:srgbClr val="E2E5E8"/>
      </a:lt2>
      <a:accent1>
        <a:srgbClr val="D19651"/>
      </a:accent1>
      <a:accent2>
        <a:srgbClr val="A9A64F"/>
      </a:accent2>
      <a:accent3>
        <a:srgbClr val="90AB63"/>
      </a:accent3>
      <a:accent4>
        <a:srgbClr val="66B253"/>
      </a:accent4>
      <a:accent5>
        <a:srgbClr val="58B46B"/>
      </a:accent5>
      <a:accent6>
        <a:srgbClr val="53B28E"/>
      </a:accent6>
      <a:hlink>
        <a:srgbClr val="6283AA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7A02A1BD7ED841B6F0420C2E00D5CF" ma:contentTypeVersion="18" ma:contentTypeDescription="Create a new document." ma:contentTypeScope="" ma:versionID="372c2138763701367ebb4f528a65724f">
  <xsd:schema xmlns:xsd="http://www.w3.org/2001/XMLSchema" xmlns:xs="http://www.w3.org/2001/XMLSchema" xmlns:p="http://schemas.microsoft.com/office/2006/metadata/properties" xmlns:ns3="2211910b-2df3-42ac-9b7f-3e5c6278df64" xmlns:ns4="bc3033a5-3a50-48e8-a013-250724c07039" targetNamespace="http://schemas.microsoft.com/office/2006/metadata/properties" ma:root="true" ma:fieldsID="a7294e89543290d23c400d8047124156" ns3:_="" ns4:_="">
    <xsd:import namespace="2211910b-2df3-42ac-9b7f-3e5c6278df64"/>
    <xsd:import namespace="bc3033a5-3a50-48e8-a013-250724c070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1910b-2df3-42ac-9b7f-3e5c6278df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033a5-3a50-48e8-a013-250724c07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211910b-2df3-42ac-9b7f-3e5c6278df6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4EEDB4-D9D3-4AB3-B435-9F4F85B961F8}">
  <ds:schemaRefs>
    <ds:schemaRef ds:uri="2211910b-2df3-42ac-9b7f-3e5c6278df64"/>
    <ds:schemaRef ds:uri="bc3033a5-3a50-48e8-a013-250724c070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A47D155-1381-4759-96EB-AFCC98C9EFF6}">
  <ds:schemaRefs>
    <ds:schemaRef ds:uri="2211910b-2df3-42ac-9b7f-3e5c6278df64"/>
    <ds:schemaRef ds:uri="bc3033a5-3a50-48e8-a013-250724c0703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8A96241-B717-43E1-8B4D-3FCAFD32F3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Microsoft Office PowerPoint</Application>
  <PresentationFormat>Widescreen</PresentationFormat>
  <Paragraphs>140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Courier New</vt:lpstr>
      <vt:lpstr>Seaford Display</vt:lpstr>
      <vt:lpstr>Segoe UI</vt:lpstr>
      <vt:lpstr>Symbol</vt:lpstr>
      <vt:lpstr>System Font Regular</vt:lpstr>
      <vt:lpstr>Tenorite</vt:lpstr>
      <vt:lpstr>MadridVTI</vt:lpstr>
      <vt:lpstr>Levels of AI Use in the Classroom</vt:lpstr>
      <vt:lpstr>Introduction – Dr. Michael Balsamo</vt:lpstr>
      <vt:lpstr>Introduction – Louisa Krause</vt:lpstr>
      <vt:lpstr>AI at Macomb Community College</vt:lpstr>
      <vt:lpstr>Define AI</vt:lpstr>
      <vt:lpstr>Using AI</vt:lpstr>
      <vt:lpstr>Levels of AI Use</vt:lpstr>
      <vt:lpstr>Restrictive AI</vt:lpstr>
      <vt:lpstr>"Are you grading us on this?"</vt:lpstr>
      <vt:lpstr>Moderate AI</vt:lpstr>
      <vt:lpstr>"Are you grading us on this?"</vt:lpstr>
      <vt:lpstr>Permissive AI</vt:lpstr>
      <vt:lpstr>"Are you grading us on this?"</vt:lpstr>
      <vt:lpstr>Immersive AI</vt:lpstr>
      <vt:lpstr>"Are you grading us on this?"</vt:lpstr>
      <vt:lpstr>Cautions</vt:lpstr>
      <vt:lpstr>Cautions</vt:lpstr>
      <vt:lpstr>Resources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Levels of AI Use in the Classroom</dc:title>
  <dc:creator>Krause, Louisa</dc:creator>
  <cp:lastModifiedBy>Donna Mirabito</cp:lastModifiedBy>
  <cp:revision>187</cp:revision>
  <dcterms:created xsi:type="dcterms:W3CDTF">2024-03-25T13:43:32Z</dcterms:created>
  <dcterms:modified xsi:type="dcterms:W3CDTF">2024-04-18T16:21:10Z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e42d60-98d7-4925-b45b-fce2c9c325a8_Enabled">
    <vt:lpwstr>true</vt:lpwstr>
  </property>
  <property fmtid="{D5CDD505-2E9C-101B-9397-08002B2CF9AE}" pid="3" name="MSIP_Label_f3e42d60-98d7-4925-b45b-fce2c9c325a8_SetDate">
    <vt:lpwstr>2024-03-25T13:54:11Z</vt:lpwstr>
  </property>
  <property fmtid="{D5CDD505-2E9C-101B-9397-08002B2CF9AE}" pid="4" name="MSIP_Label_f3e42d60-98d7-4925-b45b-fce2c9c325a8_Method">
    <vt:lpwstr>Standard</vt:lpwstr>
  </property>
  <property fmtid="{D5CDD505-2E9C-101B-9397-08002B2CF9AE}" pid="5" name="MSIP_Label_f3e42d60-98d7-4925-b45b-fce2c9c325a8_Name">
    <vt:lpwstr>Private</vt:lpwstr>
  </property>
  <property fmtid="{D5CDD505-2E9C-101B-9397-08002B2CF9AE}" pid="6" name="MSIP_Label_f3e42d60-98d7-4925-b45b-fce2c9c325a8_SiteId">
    <vt:lpwstr>dd5910d8-007c-4dad-a0ca-59f28861790b</vt:lpwstr>
  </property>
  <property fmtid="{D5CDD505-2E9C-101B-9397-08002B2CF9AE}" pid="7" name="MSIP_Label_f3e42d60-98d7-4925-b45b-fce2c9c325a8_ActionId">
    <vt:lpwstr>4dfc0c2e-49bc-442f-a191-949c49cc0a20</vt:lpwstr>
  </property>
  <property fmtid="{D5CDD505-2E9C-101B-9397-08002B2CF9AE}" pid="8" name="MSIP_Label_f3e42d60-98d7-4925-b45b-fce2c9c325a8_ContentBits">
    <vt:lpwstr>0</vt:lpwstr>
  </property>
  <property fmtid="{D5CDD505-2E9C-101B-9397-08002B2CF9AE}" pid="9" name="ContentTypeId">
    <vt:lpwstr>0x010100F77A02A1BD7ED841B6F0420C2E00D5CF</vt:lpwstr>
  </property>
</Properties>
</file>