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9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4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5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0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5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2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4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9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3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8ADF-18D9-4387-B76E-60763FD3B8C5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A46F-992F-45E3-952F-91377D4B9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7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bstract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8" t="11801" r="19323" b="12151"/>
          <a:stretch/>
        </p:blipFill>
        <p:spPr bwMode="auto">
          <a:xfrm>
            <a:off x="-10633" y="-42530"/>
            <a:ext cx="9170675" cy="69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634" y="1167343"/>
            <a:ext cx="9154633" cy="1913021"/>
          </a:xfrm>
        </p:spPr>
        <p:txBody>
          <a:bodyPr>
            <a:noAutofit/>
          </a:bodyPr>
          <a:lstStyle/>
          <a:p>
            <a:r>
              <a:rPr lang="en-US" sz="4400" dirty="0">
                <a:latin typeface="Franklin Gothic Medium" panose="020B0603020102020204" pitchFamily="34" charset="0"/>
              </a:rPr>
              <a:t>Best Practices in Online </a:t>
            </a:r>
            <a:r>
              <a:rPr lang="en-US" sz="4400" dirty="0" smtClean="0">
                <a:latin typeface="Franklin Gothic Medium" panose="020B0603020102020204" pitchFamily="34" charset="0"/>
              </a:rPr>
              <a:t>Accommodations</a:t>
            </a:r>
            <a:br>
              <a:rPr lang="en-US" sz="4400" dirty="0" smtClean="0">
                <a:latin typeface="Franklin Gothic Medium" panose="020B0603020102020204" pitchFamily="34" charset="0"/>
              </a:rPr>
            </a:br>
            <a:r>
              <a:rPr lang="en-US" sz="1600" dirty="0" smtClean="0">
                <a:latin typeface="Franklin Gothic Medium" panose="020B0603020102020204" pitchFamily="34" charset="0"/>
              </a:rPr>
              <a:t> </a:t>
            </a:r>
            <a:r>
              <a:rPr lang="en-US" sz="4400" dirty="0" smtClean="0">
                <a:latin typeface="Franklin Gothic Medium" panose="020B0603020102020204" pitchFamily="34" charset="0"/>
              </a:rPr>
              <a:t/>
            </a:r>
            <a:br>
              <a:rPr lang="en-US" sz="4400" dirty="0" smtClean="0">
                <a:latin typeface="Franklin Gothic Medium" panose="020B0603020102020204" pitchFamily="34" charset="0"/>
              </a:rPr>
            </a:br>
            <a:r>
              <a:rPr lang="en-US" sz="3200" dirty="0" smtClean="0">
                <a:latin typeface="Franklin Gothic Medium" panose="020B0603020102020204" pitchFamily="34" charset="0"/>
              </a:rPr>
              <a:t>Meeting </a:t>
            </a:r>
            <a:r>
              <a:rPr lang="en-US" sz="3200" dirty="0">
                <a:latin typeface="Franklin Gothic Medium" panose="020B0603020102020204" pitchFamily="34" charset="0"/>
              </a:rPr>
              <a:t>the Needs of Students – A Student </a:t>
            </a:r>
            <a:r>
              <a:rPr lang="en-US" sz="3200">
                <a:latin typeface="Franklin Gothic Medium" panose="020B0603020102020204" pitchFamily="34" charset="0"/>
              </a:rPr>
              <a:t>&amp; </a:t>
            </a:r>
            <a:r>
              <a:rPr lang="en-US" sz="3200" smtClean="0">
                <a:latin typeface="Franklin Gothic Medium" panose="020B0603020102020204" pitchFamily="34" charset="0"/>
              </a:rPr>
              <a:t>Advisors </a:t>
            </a:r>
            <a:r>
              <a:rPr lang="en-US" sz="3200" dirty="0">
                <a:latin typeface="Franklin Gothic Medium" panose="020B0603020102020204" pitchFamily="34" charset="0"/>
              </a:rPr>
              <a:t>Panel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218" y="3658757"/>
            <a:ext cx="8210239" cy="2631482"/>
          </a:xfrm>
        </p:spPr>
        <p:txBody>
          <a:bodyPr>
            <a:normAutofit/>
          </a:bodyPr>
          <a:lstStyle/>
          <a:p>
            <a:r>
              <a:rPr lang="en-US" sz="1900" b="1" dirty="0" smtClean="0">
                <a:latin typeface="Franklin Gothic Medium" panose="020B0603020102020204" pitchFamily="34" charset="0"/>
              </a:rPr>
              <a:t>Lou Aquino </a:t>
            </a:r>
            <a:r>
              <a:rPr lang="en-US" sz="1900" dirty="0" smtClean="0">
                <a:latin typeface="Franklin Gothic Medium" panose="020B0603020102020204" pitchFamily="34" charset="0"/>
              </a:rPr>
              <a:t>– Special Services Counselor</a:t>
            </a:r>
          </a:p>
          <a:p>
            <a:r>
              <a:rPr lang="en-US" sz="1900" i="1" dirty="0" smtClean="0">
                <a:latin typeface="Franklin Gothic Medium" panose="020B0603020102020204" pitchFamily="34" charset="0"/>
              </a:rPr>
              <a:t>Macomb Community College</a:t>
            </a:r>
            <a:br>
              <a:rPr lang="en-US" sz="1900" i="1" dirty="0" smtClean="0">
                <a:latin typeface="Franklin Gothic Medium" panose="020B0603020102020204" pitchFamily="34" charset="0"/>
              </a:rPr>
            </a:br>
            <a:endParaRPr lang="en-US" sz="1100" i="1" dirty="0" smtClean="0">
              <a:latin typeface="Franklin Gothic Medium" panose="020B0603020102020204" pitchFamily="34" charset="0"/>
            </a:endParaRPr>
          </a:p>
          <a:p>
            <a:r>
              <a:rPr lang="en-US" sz="1900" b="1" dirty="0" smtClean="0">
                <a:latin typeface="Franklin Gothic Medium" panose="020B0603020102020204" pitchFamily="34" charset="0"/>
              </a:rPr>
              <a:t>Heather Rinkevich </a:t>
            </a:r>
            <a:r>
              <a:rPr lang="en-US" sz="1900" dirty="0" smtClean="0">
                <a:latin typeface="Franklin Gothic Medium" panose="020B0603020102020204" pitchFamily="34" charset="0"/>
              </a:rPr>
              <a:t>– Director of Academic Advising</a:t>
            </a:r>
          </a:p>
          <a:p>
            <a:r>
              <a:rPr lang="en-US" sz="1900" i="1" dirty="0" smtClean="0">
                <a:latin typeface="Franklin Gothic Medium" panose="020B0603020102020204" pitchFamily="34" charset="0"/>
              </a:rPr>
              <a:t>Walsh College</a:t>
            </a:r>
            <a:br>
              <a:rPr lang="en-US" sz="1900" i="1" dirty="0" smtClean="0">
                <a:latin typeface="Franklin Gothic Medium" panose="020B0603020102020204" pitchFamily="34" charset="0"/>
              </a:rPr>
            </a:br>
            <a:endParaRPr lang="en-US" sz="1100" i="1" dirty="0" smtClean="0">
              <a:latin typeface="Franklin Gothic Medium" panose="020B0603020102020204" pitchFamily="34" charset="0"/>
            </a:endParaRPr>
          </a:p>
          <a:p>
            <a:r>
              <a:rPr lang="en-US" sz="1900" b="1" dirty="0" smtClean="0">
                <a:latin typeface="Franklin Gothic Medium" panose="020B0603020102020204" pitchFamily="34" charset="0"/>
              </a:rPr>
              <a:t>Katy Burger </a:t>
            </a:r>
            <a:r>
              <a:rPr lang="en-US" sz="1900" dirty="0" smtClean="0">
                <a:latin typeface="Franklin Gothic Medium" panose="020B0603020102020204" pitchFamily="34" charset="0"/>
              </a:rPr>
              <a:t>– </a:t>
            </a:r>
            <a:r>
              <a:rPr lang="en-US" sz="1900" dirty="0" smtClean="0">
                <a:latin typeface="Franklin Gothic Medium" panose="020B0603020102020204" pitchFamily="34" charset="0"/>
              </a:rPr>
              <a:t>Student</a:t>
            </a:r>
            <a:r>
              <a:rPr lang="en-US" sz="1900" smtClean="0">
                <a:latin typeface="Franklin Gothic Medium" panose="020B0603020102020204" pitchFamily="34" charset="0"/>
              </a:rPr>
              <a:t>, Bachelor of Accountancy</a:t>
            </a:r>
            <a:endParaRPr lang="en-US" sz="1900" dirty="0" smtClean="0">
              <a:latin typeface="Franklin Gothic Medium" panose="020B0603020102020204" pitchFamily="34" charset="0"/>
            </a:endParaRPr>
          </a:p>
          <a:p>
            <a:r>
              <a:rPr lang="en-US" sz="1900" i="1" dirty="0" smtClean="0">
                <a:latin typeface="Franklin Gothic Medium" panose="020B0603020102020204" pitchFamily="34" charset="0"/>
              </a:rPr>
              <a:t>Walsh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</vt:lpstr>
      <vt:lpstr>Office Theme</vt:lpstr>
      <vt:lpstr>Best Practices in Online Accommodations   Meeting the Needs of Students – A Student &amp; Advisors Panel Discussion</vt:lpstr>
    </vt:vector>
  </TitlesOfParts>
  <Company>Walsh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in Online Accommodations: Meeting the Needs of Students – A Student &amp; Advisors Panel Discussion</dc:title>
  <dc:creator>Drew Smith</dc:creator>
  <cp:lastModifiedBy>Drew Smith</cp:lastModifiedBy>
  <cp:revision>7</cp:revision>
  <dcterms:created xsi:type="dcterms:W3CDTF">2019-04-10T13:48:11Z</dcterms:created>
  <dcterms:modified xsi:type="dcterms:W3CDTF">2019-04-10T16:51:59Z</dcterms:modified>
</cp:coreProperties>
</file>